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2" r:id="rId2"/>
  </p:sldIdLst>
  <p:sldSz cx="51206400" cy="32918400"/>
  <p:notesSz cx="9436100" cy="14884400"/>
  <p:defaultTextStyle>
    <a:defPPr>
      <a:defRPr lang="en-US"/>
    </a:defPPr>
    <a:lvl1pPr algn="l" rtl="0" eaLnBrk="0" fontAlgn="base" hangingPunct="0">
      <a:spcBef>
        <a:spcPct val="0"/>
      </a:spcBef>
      <a:spcAft>
        <a:spcPct val="0"/>
      </a:spcAft>
      <a:defRPr sz="4000" kern="1200">
        <a:solidFill>
          <a:srgbClr val="002F5D"/>
        </a:solidFill>
        <a:latin typeface="Times New Roman" panose="02020603050405020304" pitchFamily="18" charset="0"/>
        <a:ea typeface="+mn-ea"/>
        <a:cs typeface="+mn-cs"/>
      </a:defRPr>
    </a:lvl1pPr>
    <a:lvl2pPr marL="712788" indent="-255588" algn="l" rtl="0" eaLnBrk="0" fontAlgn="base" hangingPunct="0">
      <a:spcBef>
        <a:spcPct val="0"/>
      </a:spcBef>
      <a:spcAft>
        <a:spcPct val="0"/>
      </a:spcAft>
      <a:defRPr sz="4000" kern="1200">
        <a:solidFill>
          <a:srgbClr val="002F5D"/>
        </a:solidFill>
        <a:latin typeface="Times New Roman" panose="02020603050405020304" pitchFamily="18" charset="0"/>
        <a:ea typeface="+mn-ea"/>
        <a:cs typeface="+mn-cs"/>
      </a:defRPr>
    </a:lvl2pPr>
    <a:lvl3pPr marL="1425575" indent="-511175" algn="l" rtl="0" eaLnBrk="0" fontAlgn="base" hangingPunct="0">
      <a:spcBef>
        <a:spcPct val="0"/>
      </a:spcBef>
      <a:spcAft>
        <a:spcPct val="0"/>
      </a:spcAft>
      <a:defRPr sz="4000" kern="1200">
        <a:solidFill>
          <a:srgbClr val="002F5D"/>
        </a:solidFill>
        <a:latin typeface="Times New Roman" panose="02020603050405020304" pitchFamily="18" charset="0"/>
        <a:ea typeface="+mn-ea"/>
        <a:cs typeface="+mn-cs"/>
      </a:defRPr>
    </a:lvl3pPr>
    <a:lvl4pPr marL="2138363" indent="-766763" algn="l" rtl="0" eaLnBrk="0" fontAlgn="base" hangingPunct="0">
      <a:spcBef>
        <a:spcPct val="0"/>
      </a:spcBef>
      <a:spcAft>
        <a:spcPct val="0"/>
      </a:spcAft>
      <a:defRPr sz="4000" kern="1200">
        <a:solidFill>
          <a:srgbClr val="002F5D"/>
        </a:solidFill>
        <a:latin typeface="Times New Roman" panose="02020603050405020304" pitchFamily="18" charset="0"/>
        <a:ea typeface="+mn-ea"/>
        <a:cs typeface="+mn-cs"/>
      </a:defRPr>
    </a:lvl4pPr>
    <a:lvl5pPr marL="2851150" indent="-1022350" algn="l" rtl="0" eaLnBrk="0" fontAlgn="base" hangingPunct="0">
      <a:spcBef>
        <a:spcPct val="0"/>
      </a:spcBef>
      <a:spcAft>
        <a:spcPct val="0"/>
      </a:spcAft>
      <a:defRPr sz="4000" kern="1200">
        <a:solidFill>
          <a:srgbClr val="002F5D"/>
        </a:solidFill>
        <a:latin typeface="Times New Roman" panose="02020603050405020304" pitchFamily="18" charset="0"/>
        <a:ea typeface="+mn-ea"/>
        <a:cs typeface="+mn-cs"/>
      </a:defRPr>
    </a:lvl5pPr>
    <a:lvl6pPr marL="2286000" algn="l" defTabSz="914400" rtl="0" eaLnBrk="1" latinLnBrk="0" hangingPunct="1">
      <a:defRPr sz="4000" kern="1200">
        <a:solidFill>
          <a:srgbClr val="002F5D"/>
        </a:solidFill>
        <a:latin typeface="Times New Roman" panose="02020603050405020304" pitchFamily="18" charset="0"/>
        <a:ea typeface="+mn-ea"/>
        <a:cs typeface="+mn-cs"/>
      </a:defRPr>
    </a:lvl6pPr>
    <a:lvl7pPr marL="2743200" algn="l" defTabSz="914400" rtl="0" eaLnBrk="1" latinLnBrk="0" hangingPunct="1">
      <a:defRPr sz="4000" kern="1200">
        <a:solidFill>
          <a:srgbClr val="002F5D"/>
        </a:solidFill>
        <a:latin typeface="Times New Roman" panose="02020603050405020304" pitchFamily="18" charset="0"/>
        <a:ea typeface="+mn-ea"/>
        <a:cs typeface="+mn-cs"/>
      </a:defRPr>
    </a:lvl7pPr>
    <a:lvl8pPr marL="3200400" algn="l" defTabSz="914400" rtl="0" eaLnBrk="1" latinLnBrk="0" hangingPunct="1">
      <a:defRPr sz="4000" kern="1200">
        <a:solidFill>
          <a:srgbClr val="002F5D"/>
        </a:solidFill>
        <a:latin typeface="Times New Roman" panose="02020603050405020304" pitchFamily="18" charset="0"/>
        <a:ea typeface="+mn-ea"/>
        <a:cs typeface="+mn-cs"/>
      </a:defRPr>
    </a:lvl8pPr>
    <a:lvl9pPr marL="3657600" algn="l" defTabSz="914400" rtl="0" eaLnBrk="1" latinLnBrk="0" hangingPunct="1">
      <a:defRPr sz="4000" kern="1200">
        <a:solidFill>
          <a:srgbClr val="002F5D"/>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8368">
          <p15:clr>
            <a:srgbClr val="A4A3A4"/>
          </p15:clr>
        </p15:guide>
        <p15:guide id="2" orient="horz" pos="3465">
          <p15:clr>
            <a:srgbClr val="A4A3A4"/>
          </p15:clr>
        </p15:guide>
        <p15:guide id="3" orient="horz" pos="19967">
          <p15:clr>
            <a:srgbClr val="A4A3A4"/>
          </p15:clr>
        </p15:guide>
        <p15:guide id="4" orient="horz" pos="4313">
          <p15:clr>
            <a:srgbClr val="A4A3A4"/>
          </p15:clr>
        </p15:guide>
        <p15:guide id="5" orient="horz" pos="17366">
          <p15:clr>
            <a:srgbClr val="A4A3A4"/>
          </p15:clr>
        </p15:guide>
        <p15:guide id="6" pos="-4256">
          <p15:clr>
            <a:srgbClr val="A4A3A4"/>
          </p15:clr>
        </p15:guide>
        <p15:guide id="7" pos="365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5D"/>
    <a:srgbClr val="A0E0C3"/>
    <a:srgbClr val="006699"/>
    <a:srgbClr val="CC3300"/>
    <a:srgbClr val="006600"/>
    <a:srgbClr val="81ADB5"/>
    <a:srgbClr val="336666"/>
    <a:srgbClr val="99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53" autoAdjust="0"/>
    <p:restoredTop sz="94660"/>
  </p:normalViewPr>
  <p:slideViewPr>
    <p:cSldViewPr>
      <p:cViewPr>
        <p:scale>
          <a:sx n="44" d="100"/>
          <a:sy n="44" d="100"/>
        </p:scale>
        <p:origin x="1232" y="-2144"/>
      </p:cViewPr>
      <p:guideLst>
        <p:guide orient="horz" pos="28368"/>
        <p:guide orient="horz" pos="3465"/>
        <p:guide orient="horz" pos="19967"/>
        <p:guide orient="horz" pos="4313"/>
        <p:guide orient="horz" pos="17366"/>
        <p:guide pos="-4256"/>
        <p:guide pos="36512"/>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76700" cy="779463"/>
          </a:xfrm>
          <a:prstGeom prst="rect">
            <a:avLst/>
          </a:prstGeom>
          <a:noFill/>
          <a:ln w="9525">
            <a:noFill/>
            <a:miter lim="800000"/>
            <a:headEnd/>
            <a:tailEnd/>
          </a:ln>
          <a:effectLst/>
        </p:spPr>
        <p:txBody>
          <a:bodyPr vert="horz" wrap="square" lIns="128576" tIns="64291" rIns="128576" bIns="64291" numCol="1" anchor="t" anchorCtr="0" compatLnSpc="1">
            <a:prstTxWarp prst="textNoShape">
              <a:avLst/>
            </a:prstTxWarp>
          </a:bodyPr>
          <a:lstStyle>
            <a:lvl1pPr algn="l" defTabSz="1287463">
              <a:defRPr sz="1800">
                <a:solidFill>
                  <a:schemeClr val="tx1"/>
                </a:solidFill>
              </a:defRPr>
            </a:lvl1pPr>
          </a:lstStyle>
          <a:p>
            <a:pPr>
              <a:defRPr/>
            </a:pPr>
            <a:endParaRPr lang="en-AU"/>
          </a:p>
        </p:txBody>
      </p:sp>
      <p:sp>
        <p:nvSpPr>
          <p:cNvPr id="4099" name="Rectangle 3"/>
          <p:cNvSpPr>
            <a:spLocks noGrp="1" noChangeArrowheads="1"/>
          </p:cNvSpPr>
          <p:nvPr>
            <p:ph type="dt" sz="quarter" idx="1"/>
          </p:nvPr>
        </p:nvSpPr>
        <p:spPr bwMode="auto">
          <a:xfrm>
            <a:off x="5299075" y="0"/>
            <a:ext cx="4175125" cy="779463"/>
          </a:xfrm>
          <a:prstGeom prst="rect">
            <a:avLst/>
          </a:prstGeom>
          <a:noFill/>
          <a:ln w="9525">
            <a:noFill/>
            <a:miter lim="800000"/>
            <a:headEnd/>
            <a:tailEnd/>
          </a:ln>
          <a:effectLst/>
        </p:spPr>
        <p:txBody>
          <a:bodyPr vert="horz" wrap="square" lIns="128576" tIns="64291" rIns="128576" bIns="64291" numCol="1" anchor="t" anchorCtr="0" compatLnSpc="1">
            <a:prstTxWarp prst="textNoShape">
              <a:avLst/>
            </a:prstTxWarp>
          </a:bodyPr>
          <a:lstStyle>
            <a:lvl1pPr algn="r" defTabSz="1287463">
              <a:defRPr sz="1800">
                <a:solidFill>
                  <a:schemeClr val="tx1"/>
                </a:solidFill>
              </a:defRPr>
            </a:lvl1pPr>
          </a:lstStyle>
          <a:p>
            <a:pPr>
              <a:defRPr/>
            </a:pPr>
            <a:endParaRPr lang="en-AU"/>
          </a:p>
        </p:txBody>
      </p:sp>
      <p:sp>
        <p:nvSpPr>
          <p:cNvPr id="4100" name="Rectangle 4"/>
          <p:cNvSpPr>
            <a:spLocks noGrp="1" noChangeArrowheads="1"/>
          </p:cNvSpPr>
          <p:nvPr>
            <p:ph type="ftr" sz="quarter" idx="2"/>
          </p:nvPr>
        </p:nvSpPr>
        <p:spPr bwMode="auto">
          <a:xfrm>
            <a:off x="0" y="14143038"/>
            <a:ext cx="4076700" cy="776287"/>
          </a:xfrm>
          <a:prstGeom prst="rect">
            <a:avLst/>
          </a:prstGeom>
          <a:noFill/>
          <a:ln w="9525">
            <a:noFill/>
            <a:miter lim="800000"/>
            <a:headEnd/>
            <a:tailEnd/>
          </a:ln>
          <a:effectLst/>
        </p:spPr>
        <p:txBody>
          <a:bodyPr vert="horz" wrap="square" lIns="128576" tIns="64291" rIns="128576" bIns="64291" numCol="1" anchor="b" anchorCtr="0" compatLnSpc="1">
            <a:prstTxWarp prst="textNoShape">
              <a:avLst/>
            </a:prstTxWarp>
          </a:bodyPr>
          <a:lstStyle>
            <a:lvl1pPr algn="l" defTabSz="1287463">
              <a:defRPr sz="1800">
                <a:solidFill>
                  <a:schemeClr val="tx1"/>
                </a:solidFill>
              </a:defRPr>
            </a:lvl1pPr>
          </a:lstStyle>
          <a:p>
            <a:pPr>
              <a:defRPr/>
            </a:pPr>
            <a:endParaRPr lang="en-AU"/>
          </a:p>
        </p:txBody>
      </p:sp>
      <p:sp>
        <p:nvSpPr>
          <p:cNvPr id="4101" name="Rectangle 5"/>
          <p:cNvSpPr>
            <a:spLocks noGrp="1" noChangeArrowheads="1"/>
          </p:cNvSpPr>
          <p:nvPr>
            <p:ph type="sldNum" sz="quarter" idx="3"/>
          </p:nvPr>
        </p:nvSpPr>
        <p:spPr bwMode="auto">
          <a:xfrm>
            <a:off x="5299075" y="14143038"/>
            <a:ext cx="4175125" cy="776287"/>
          </a:xfrm>
          <a:prstGeom prst="rect">
            <a:avLst/>
          </a:prstGeom>
          <a:noFill/>
          <a:ln w="9525">
            <a:noFill/>
            <a:miter lim="800000"/>
            <a:headEnd/>
            <a:tailEnd/>
          </a:ln>
          <a:effectLst/>
        </p:spPr>
        <p:txBody>
          <a:bodyPr vert="horz" wrap="square" lIns="128576" tIns="64291" rIns="128576" bIns="64291" numCol="1" anchor="b" anchorCtr="0" compatLnSpc="1">
            <a:prstTxWarp prst="textNoShape">
              <a:avLst/>
            </a:prstTxWarp>
          </a:bodyPr>
          <a:lstStyle>
            <a:lvl1pPr algn="r" defTabSz="1287463">
              <a:defRPr sz="1800" smtClean="0">
                <a:solidFill>
                  <a:schemeClr val="tx1"/>
                </a:solidFill>
              </a:defRPr>
            </a:lvl1pPr>
          </a:lstStyle>
          <a:p>
            <a:pPr>
              <a:defRPr/>
            </a:pPr>
            <a:fld id="{264F658F-6968-4193-9CD9-0A6EAD7072DB}" type="slidenum">
              <a:rPr lang="en-AU" altLang="en-US"/>
              <a:pPr>
                <a:defRPr/>
              </a:pPr>
              <a:t>‹#›</a:t>
            </a:fld>
            <a:endParaRPr lang="en-AU" altLang="en-US"/>
          </a:p>
        </p:txBody>
      </p:sp>
    </p:spTree>
    <p:extLst>
      <p:ext uri="{BB962C8B-B14F-4D97-AF65-F5344CB8AC3E}">
        <p14:creationId xmlns:p14="http://schemas.microsoft.com/office/powerpoint/2010/main" val="165471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76700" cy="779463"/>
          </a:xfrm>
          <a:prstGeom prst="rect">
            <a:avLst/>
          </a:prstGeom>
          <a:noFill/>
          <a:ln w="9525">
            <a:noFill/>
            <a:miter lim="800000"/>
            <a:headEnd/>
            <a:tailEnd/>
          </a:ln>
          <a:effectLst/>
        </p:spPr>
        <p:txBody>
          <a:bodyPr vert="horz" wrap="square" lIns="128576" tIns="64291" rIns="128576" bIns="64291" numCol="1" anchor="t" anchorCtr="0" compatLnSpc="1">
            <a:prstTxWarp prst="textNoShape">
              <a:avLst/>
            </a:prstTxWarp>
          </a:bodyPr>
          <a:lstStyle>
            <a:lvl1pPr algn="l" defTabSz="1287463">
              <a:defRPr sz="1800">
                <a:solidFill>
                  <a:schemeClr val="tx1"/>
                </a:solidFill>
              </a:defRPr>
            </a:lvl1pPr>
          </a:lstStyle>
          <a:p>
            <a:pPr>
              <a:defRPr/>
            </a:pPr>
            <a:endParaRPr lang="en-AU"/>
          </a:p>
        </p:txBody>
      </p:sp>
      <p:sp>
        <p:nvSpPr>
          <p:cNvPr id="3075" name="Rectangle 3"/>
          <p:cNvSpPr>
            <a:spLocks noGrp="1" noChangeArrowheads="1"/>
          </p:cNvSpPr>
          <p:nvPr>
            <p:ph type="dt" idx="1"/>
          </p:nvPr>
        </p:nvSpPr>
        <p:spPr bwMode="auto">
          <a:xfrm>
            <a:off x="5299075" y="0"/>
            <a:ext cx="4175125" cy="779463"/>
          </a:xfrm>
          <a:prstGeom prst="rect">
            <a:avLst/>
          </a:prstGeom>
          <a:noFill/>
          <a:ln w="9525">
            <a:noFill/>
            <a:miter lim="800000"/>
            <a:headEnd/>
            <a:tailEnd/>
          </a:ln>
          <a:effectLst/>
        </p:spPr>
        <p:txBody>
          <a:bodyPr vert="horz" wrap="square" lIns="128576" tIns="64291" rIns="128576" bIns="64291" numCol="1" anchor="t" anchorCtr="0" compatLnSpc="1">
            <a:prstTxWarp prst="textNoShape">
              <a:avLst/>
            </a:prstTxWarp>
          </a:bodyPr>
          <a:lstStyle>
            <a:lvl1pPr algn="r" defTabSz="1287463">
              <a:defRPr sz="1800">
                <a:solidFill>
                  <a:schemeClr val="tx1"/>
                </a:solidFill>
              </a:defRPr>
            </a:lvl1pPr>
          </a:lstStyle>
          <a:p>
            <a:pPr>
              <a:defRPr/>
            </a:pPr>
            <a:endParaRPr lang="en-AU"/>
          </a:p>
        </p:txBody>
      </p:sp>
      <p:sp>
        <p:nvSpPr>
          <p:cNvPr id="2052" name="Rectangle 4"/>
          <p:cNvSpPr>
            <a:spLocks noGrp="1" noRot="1" noChangeAspect="1" noChangeArrowheads="1" noTextEdit="1"/>
          </p:cNvSpPr>
          <p:nvPr>
            <p:ph type="sldImg" idx="2"/>
          </p:nvPr>
        </p:nvSpPr>
        <p:spPr bwMode="auto">
          <a:xfrm>
            <a:off x="355600" y="1111250"/>
            <a:ext cx="8666163" cy="55705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1220788" y="7124700"/>
            <a:ext cx="6927850" cy="6683375"/>
          </a:xfrm>
          <a:prstGeom prst="rect">
            <a:avLst/>
          </a:prstGeom>
          <a:noFill/>
          <a:ln w="9525">
            <a:noFill/>
            <a:miter lim="800000"/>
            <a:headEnd/>
            <a:tailEnd/>
          </a:ln>
          <a:effectLst/>
        </p:spPr>
        <p:txBody>
          <a:bodyPr vert="horz" wrap="square" lIns="128576" tIns="64291" rIns="128576" bIns="64291"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078" name="Rectangle 6"/>
          <p:cNvSpPr>
            <a:spLocks noGrp="1" noChangeArrowheads="1"/>
          </p:cNvSpPr>
          <p:nvPr>
            <p:ph type="ftr" sz="quarter" idx="4"/>
          </p:nvPr>
        </p:nvSpPr>
        <p:spPr bwMode="auto">
          <a:xfrm>
            <a:off x="0" y="14143038"/>
            <a:ext cx="4076700" cy="776287"/>
          </a:xfrm>
          <a:prstGeom prst="rect">
            <a:avLst/>
          </a:prstGeom>
          <a:noFill/>
          <a:ln w="9525">
            <a:noFill/>
            <a:miter lim="800000"/>
            <a:headEnd/>
            <a:tailEnd/>
          </a:ln>
          <a:effectLst/>
        </p:spPr>
        <p:txBody>
          <a:bodyPr vert="horz" wrap="square" lIns="128576" tIns="64291" rIns="128576" bIns="64291" numCol="1" anchor="b" anchorCtr="0" compatLnSpc="1">
            <a:prstTxWarp prst="textNoShape">
              <a:avLst/>
            </a:prstTxWarp>
          </a:bodyPr>
          <a:lstStyle>
            <a:lvl1pPr algn="l" defTabSz="1287463">
              <a:defRPr sz="1800">
                <a:solidFill>
                  <a:schemeClr val="tx1"/>
                </a:solidFill>
              </a:defRPr>
            </a:lvl1pPr>
          </a:lstStyle>
          <a:p>
            <a:pPr>
              <a:defRPr/>
            </a:pPr>
            <a:endParaRPr lang="en-AU"/>
          </a:p>
        </p:txBody>
      </p:sp>
      <p:sp>
        <p:nvSpPr>
          <p:cNvPr id="3079" name="Rectangle 7"/>
          <p:cNvSpPr>
            <a:spLocks noGrp="1" noChangeArrowheads="1"/>
          </p:cNvSpPr>
          <p:nvPr>
            <p:ph type="sldNum" sz="quarter" idx="5"/>
          </p:nvPr>
        </p:nvSpPr>
        <p:spPr bwMode="auto">
          <a:xfrm>
            <a:off x="5299075" y="14143038"/>
            <a:ext cx="4175125" cy="776287"/>
          </a:xfrm>
          <a:prstGeom prst="rect">
            <a:avLst/>
          </a:prstGeom>
          <a:noFill/>
          <a:ln w="9525">
            <a:noFill/>
            <a:miter lim="800000"/>
            <a:headEnd/>
            <a:tailEnd/>
          </a:ln>
          <a:effectLst/>
        </p:spPr>
        <p:txBody>
          <a:bodyPr vert="horz" wrap="square" lIns="128576" tIns="64291" rIns="128576" bIns="64291" numCol="1" anchor="b" anchorCtr="0" compatLnSpc="1">
            <a:prstTxWarp prst="textNoShape">
              <a:avLst/>
            </a:prstTxWarp>
          </a:bodyPr>
          <a:lstStyle>
            <a:lvl1pPr algn="r" defTabSz="1287463">
              <a:defRPr sz="1800" smtClean="0">
                <a:solidFill>
                  <a:schemeClr val="tx1"/>
                </a:solidFill>
              </a:defRPr>
            </a:lvl1pPr>
          </a:lstStyle>
          <a:p>
            <a:pPr>
              <a:defRPr/>
            </a:pPr>
            <a:fld id="{E671EE0C-D235-45BC-AB46-2A04CBA90548}" type="slidenum">
              <a:rPr lang="en-AU" altLang="en-US"/>
              <a:pPr>
                <a:defRPr/>
              </a:pPr>
              <a:t>‹#›</a:t>
            </a:fld>
            <a:endParaRPr lang="en-AU" altLang="en-US"/>
          </a:p>
        </p:txBody>
      </p:sp>
    </p:spTree>
    <p:extLst>
      <p:ext uri="{BB962C8B-B14F-4D97-AF65-F5344CB8AC3E}">
        <p14:creationId xmlns:p14="http://schemas.microsoft.com/office/powerpoint/2010/main" val="36263285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Times New Roman" pitchFamily="18" charset="0"/>
        <a:ea typeface="+mn-ea"/>
        <a:cs typeface="+mn-cs"/>
      </a:defRPr>
    </a:lvl1pPr>
    <a:lvl2pPr marL="712788" algn="l" rtl="0" eaLnBrk="0" fontAlgn="base" hangingPunct="0">
      <a:spcBef>
        <a:spcPct val="30000"/>
      </a:spcBef>
      <a:spcAft>
        <a:spcPct val="0"/>
      </a:spcAft>
      <a:defRPr kern="1200">
        <a:solidFill>
          <a:schemeClr val="tx1"/>
        </a:solidFill>
        <a:latin typeface="Times New Roman" pitchFamily="18" charset="0"/>
        <a:ea typeface="+mn-ea"/>
        <a:cs typeface="+mn-cs"/>
      </a:defRPr>
    </a:lvl2pPr>
    <a:lvl3pPr marL="1425575" algn="l" rtl="0" eaLnBrk="0" fontAlgn="base" hangingPunct="0">
      <a:spcBef>
        <a:spcPct val="30000"/>
      </a:spcBef>
      <a:spcAft>
        <a:spcPct val="0"/>
      </a:spcAft>
      <a:defRPr kern="1200">
        <a:solidFill>
          <a:schemeClr val="tx1"/>
        </a:solidFill>
        <a:latin typeface="Times New Roman" pitchFamily="18" charset="0"/>
        <a:ea typeface="+mn-ea"/>
        <a:cs typeface="+mn-cs"/>
      </a:defRPr>
    </a:lvl3pPr>
    <a:lvl4pPr marL="2138363" algn="l" rtl="0" eaLnBrk="0" fontAlgn="base" hangingPunct="0">
      <a:spcBef>
        <a:spcPct val="30000"/>
      </a:spcBef>
      <a:spcAft>
        <a:spcPct val="0"/>
      </a:spcAft>
      <a:defRPr kern="1200">
        <a:solidFill>
          <a:schemeClr val="tx1"/>
        </a:solidFill>
        <a:latin typeface="Times New Roman" pitchFamily="18" charset="0"/>
        <a:ea typeface="+mn-ea"/>
        <a:cs typeface="+mn-cs"/>
      </a:defRPr>
    </a:lvl4pPr>
    <a:lvl5pPr marL="2851150" algn="l" rtl="0" eaLnBrk="0" fontAlgn="base" hangingPunct="0">
      <a:spcBef>
        <a:spcPct val="30000"/>
      </a:spcBef>
      <a:spcAft>
        <a:spcPct val="0"/>
      </a:spcAft>
      <a:defRPr kern="1200">
        <a:solidFill>
          <a:schemeClr val="tx1"/>
        </a:solidFill>
        <a:latin typeface="Times New Roman" pitchFamily="18" charset="0"/>
        <a:ea typeface="+mn-ea"/>
        <a:cs typeface="+mn-cs"/>
      </a:defRPr>
    </a:lvl5pPr>
    <a:lvl6pPr marL="3564485" algn="l" defTabSz="1425794" rtl="0" eaLnBrk="1" latinLnBrk="0" hangingPunct="1">
      <a:defRPr sz="1871" kern="1200">
        <a:solidFill>
          <a:schemeClr val="tx1"/>
        </a:solidFill>
        <a:latin typeface="+mn-lt"/>
        <a:ea typeface="+mn-ea"/>
        <a:cs typeface="+mn-cs"/>
      </a:defRPr>
    </a:lvl6pPr>
    <a:lvl7pPr marL="4277383" algn="l" defTabSz="1425794" rtl="0" eaLnBrk="1" latinLnBrk="0" hangingPunct="1">
      <a:defRPr sz="1871" kern="1200">
        <a:solidFill>
          <a:schemeClr val="tx1"/>
        </a:solidFill>
        <a:latin typeface="+mn-lt"/>
        <a:ea typeface="+mn-ea"/>
        <a:cs typeface="+mn-cs"/>
      </a:defRPr>
    </a:lvl7pPr>
    <a:lvl8pPr marL="4990279" algn="l" defTabSz="1425794" rtl="0" eaLnBrk="1" latinLnBrk="0" hangingPunct="1">
      <a:defRPr sz="1871" kern="1200">
        <a:solidFill>
          <a:schemeClr val="tx1"/>
        </a:solidFill>
        <a:latin typeface="+mn-lt"/>
        <a:ea typeface="+mn-ea"/>
        <a:cs typeface="+mn-cs"/>
      </a:defRPr>
    </a:lvl8pPr>
    <a:lvl9pPr marL="5703177" algn="l" defTabSz="1425794" rtl="0" eaLnBrk="1" latinLnBrk="0" hangingPunct="1">
      <a:defRPr sz="187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937" y="10226996"/>
            <a:ext cx="43524528" cy="7055167"/>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1872" y="18653760"/>
            <a:ext cx="35842656" cy="8412480"/>
          </a:xfrm>
        </p:spPr>
        <p:txBody>
          <a:bodyPr/>
          <a:lstStyle>
            <a:lvl1pPr marL="0" indent="0" algn="ctr">
              <a:buNone/>
              <a:defRPr/>
            </a:lvl1pPr>
            <a:lvl2pPr marL="656493" indent="0" algn="ctr">
              <a:buNone/>
              <a:defRPr/>
            </a:lvl2pPr>
            <a:lvl3pPr marL="1312987" indent="0" algn="ctr">
              <a:buNone/>
              <a:defRPr/>
            </a:lvl3pPr>
            <a:lvl4pPr marL="1969480" indent="0" algn="ctr">
              <a:buNone/>
              <a:defRPr/>
            </a:lvl4pPr>
            <a:lvl5pPr marL="2625974" indent="0" algn="ctr">
              <a:buNone/>
              <a:defRPr/>
            </a:lvl5pPr>
            <a:lvl6pPr marL="3282467" indent="0" algn="ctr">
              <a:buNone/>
              <a:defRPr/>
            </a:lvl6pPr>
            <a:lvl7pPr marL="3938961" indent="0" algn="ctr">
              <a:buNone/>
              <a:defRPr/>
            </a:lvl7pPr>
            <a:lvl8pPr marL="4595454" indent="0" algn="ctr">
              <a:buNone/>
              <a:defRPr/>
            </a:lvl8pPr>
            <a:lvl9pPr marL="5251948"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448B873-A5A2-42A2-9D2C-AF97EE3BCA20}" type="slidenum">
              <a:rPr lang="en-US" altLang="en-US"/>
              <a:pPr>
                <a:defRPr/>
              </a:pPr>
              <a:t>‹#›</a:t>
            </a:fld>
            <a:endParaRPr lang="en-US" altLang="en-US"/>
          </a:p>
        </p:txBody>
      </p:sp>
    </p:spTree>
    <p:extLst>
      <p:ext uri="{BB962C8B-B14F-4D97-AF65-F5344CB8AC3E}">
        <p14:creationId xmlns:p14="http://schemas.microsoft.com/office/powerpoint/2010/main" val="1818556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DA0170C-FFD9-4F87-9699-9CDA86F94D6D}" type="slidenum">
              <a:rPr lang="en-US" altLang="en-US"/>
              <a:pPr>
                <a:defRPr/>
              </a:pPr>
              <a:t>‹#›</a:t>
            </a:fld>
            <a:endParaRPr lang="en-US" altLang="en-US"/>
          </a:p>
        </p:txBody>
      </p:sp>
    </p:spTree>
    <p:extLst>
      <p:ext uri="{BB962C8B-B14F-4D97-AF65-F5344CB8AC3E}">
        <p14:creationId xmlns:p14="http://schemas.microsoft.com/office/powerpoint/2010/main" val="3513272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485472" y="2926080"/>
            <a:ext cx="10879993" cy="263347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43215" y="2926080"/>
            <a:ext cx="32423426" cy="2633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E5196EE-3E78-409D-9B1A-1A5C5AB4A1AC}" type="slidenum">
              <a:rPr lang="en-US" altLang="en-US"/>
              <a:pPr>
                <a:defRPr/>
              </a:pPr>
              <a:t>‹#›</a:t>
            </a:fld>
            <a:endParaRPr lang="en-US" altLang="en-US"/>
          </a:p>
        </p:txBody>
      </p:sp>
    </p:spTree>
    <p:extLst>
      <p:ext uri="{BB962C8B-B14F-4D97-AF65-F5344CB8AC3E}">
        <p14:creationId xmlns:p14="http://schemas.microsoft.com/office/powerpoint/2010/main" val="1645589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47D62E2-84E5-4B46-AD35-A65D6AC00BE7}" type="slidenum">
              <a:rPr lang="en-US" altLang="en-US"/>
              <a:pPr>
                <a:defRPr/>
              </a:pPr>
              <a:t>‹#›</a:t>
            </a:fld>
            <a:endParaRPr lang="en-US" altLang="en-US"/>
          </a:p>
        </p:txBody>
      </p:sp>
    </p:spTree>
    <p:extLst>
      <p:ext uri="{BB962C8B-B14F-4D97-AF65-F5344CB8AC3E}">
        <p14:creationId xmlns:p14="http://schemas.microsoft.com/office/powerpoint/2010/main" val="4117786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6091" y="21154073"/>
            <a:ext cx="43524528" cy="6537960"/>
          </a:xfrm>
        </p:spPr>
        <p:txBody>
          <a:bodyPr anchor="t"/>
          <a:lstStyle>
            <a:lvl1pPr algn="l">
              <a:defRPr sz="5744" b="1" cap="all"/>
            </a:lvl1pPr>
          </a:lstStyle>
          <a:p>
            <a:r>
              <a:rPr lang="en-US" smtClean="0"/>
              <a:t>Click to edit Master title style</a:t>
            </a:r>
            <a:endParaRPr lang="en-US"/>
          </a:p>
        </p:txBody>
      </p:sp>
      <p:sp>
        <p:nvSpPr>
          <p:cNvPr id="3" name="Text Placeholder 2"/>
          <p:cNvSpPr>
            <a:spLocks noGrp="1"/>
          </p:cNvSpPr>
          <p:nvPr>
            <p:ph type="body" idx="1"/>
          </p:nvPr>
        </p:nvSpPr>
        <p:spPr>
          <a:xfrm>
            <a:off x="4046091" y="13953173"/>
            <a:ext cx="43524528" cy="7200900"/>
          </a:xfrm>
        </p:spPr>
        <p:txBody>
          <a:bodyPr anchor="b"/>
          <a:lstStyle>
            <a:lvl1pPr marL="0" indent="0">
              <a:buNone/>
              <a:defRPr sz="2872"/>
            </a:lvl1pPr>
            <a:lvl2pPr marL="656493" indent="0">
              <a:buNone/>
              <a:defRPr sz="2585"/>
            </a:lvl2pPr>
            <a:lvl3pPr marL="1312987" indent="0">
              <a:buNone/>
              <a:defRPr sz="2297"/>
            </a:lvl3pPr>
            <a:lvl4pPr marL="1969480" indent="0">
              <a:buNone/>
              <a:defRPr sz="2010"/>
            </a:lvl4pPr>
            <a:lvl5pPr marL="2625974" indent="0">
              <a:buNone/>
              <a:defRPr sz="2010"/>
            </a:lvl5pPr>
            <a:lvl6pPr marL="3282467" indent="0">
              <a:buNone/>
              <a:defRPr sz="2010"/>
            </a:lvl6pPr>
            <a:lvl7pPr marL="3938961" indent="0">
              <a:buNone/>
              <a:defRPr sz="2010"/>
            </a:lvl7pPr>
            <a:lvl8pPr marL="4595454" indent="0">
              <a:buNone/>
              <a:defRPr sz="2010"/>
            </a:lvl8pPr>
            <a:lvl9pPr marL="5251948" indent="0">
              <a:buNone/>
              <a:defRPr sz="201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D2DF07-AEB3-479A-9315-08A121E659DC}" type="slidenum">
              <a:rPr lang="en-US" altLang="en-US"/>
              <a:pPr>
                <a:defRPr/>
              </a:pPr>
              <a:t>‹#›</a:t>
            </a:fld>
            <a:endParaRPr lang="en-US" altLang="en-US"/>
          </a:p>
        </p:txBody>
      </p:sp>
    </p:spTree>
    <p:extLst>
      <p:ext uri="{BB962C8B-B14F-4D97-AF65-F5344CB8AC3E}">
        <p14:creationId xmlns:p14="http://schemas.microsoft.com/office/powerpoint/2010/main" val="477183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43218" y="9509760"/>
            <a:ext cx="21650569" cy="19751040"/>
          </a:xfrm>
        </p:spPr>
        <p:txBody>
          <a:bodyPr/>
          <a:lstStyle>
            <a:lvl1pPr>
              <a:defRPr sz="4021"/>
            </a:lvl1pPr>
            <a:lvl2pPr>
              <a:defRPr sz="3446"/>
            </a:lvl2pPr>
            <a:lvl3pPr>
              <a:defRPr sz="2872"/>
            </a:lvl3pPr>
            <a:lvl4pPr>
              <a:defRPr sz="2585"/>
            </a:lvl4pPr>
            <a:lvl5pPr>
              <a:defRPr sz="2585"/>
            </a:lvl5pPr>
            <a:lvl6pPr>
              <a:defRPr sz="2585"/>
            </a:lvl6pPr>
            <a:lvl7pPr>
              <a:defRPr sz="2585"/>
            </a:lvl7pPr>
            <a:lvl8pPr>
              <a:defRPr sz="2585"/>
            </a:lvl8pPr>
            <a:lvl9pPr>
              <a:defRPr sz="258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712618" y="9509760"/>
            <a:ext cx="21652849" cy="19751040"/>
          </a:xfrm>
        </p:spPr>
        <p:txBody>
          <a:bodyPr/>
          <a:lstStyle>
            <a:lvl1pPr>
              <a:defRPr sz="4021"/>
            </a:lvl1pPr>
            <a:lvl2pPr>
              <a:defRPr sz="3446"/>
            </a:lvl2pPr>
            <a:lvl3pPr>
              <a:defRPr sz="2872"/>
            </a:lvl3pPr>
            <a:lvl4pPr>
              <a:defRPr sz="2585"/>
            </a:lvl4pPr>
            <a:lvl5pPr>
              <a:defRPr sz="2585"/>
            </a:lvl5pPr>
            <a:lvl6pPr>
              <a:defRPr sz="2585"/>
            </a:lvl6pPr>
            <a:lvl7pPr>
              <a:defRPr sz="2585"/>
            </a:lvl7pPr>
            <a:lvl8pPr>
              <a:defRPr sz="2585"/>
            </a:lvl8pPr>
            <a:lvl9pPr>
              <a:defRPr sz="258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A3DE399-B556-443C-8997-C6E2EB552FE1}" type="slidenum">
              <a:rPr lang="en-US" altLang="en-US"/>
              <a:pPr>
                <a:defRPr/>
              </a:pPr>
              <a:t>‹#›</a:t>
            </a:fld>
            <a:endParaRPr lang="en-US" altLang="en-US"/>
          </a:p>
        </p:txBody>
      </p:sp>
    </p:spTree>
    <p:extLst>
      <p:ext uri="{BB962C8B-B14F-4D97-AF65-F5344CB8AC3E}">
        <p14:creationId xmlns:p14="http://schemas.microsoft.com/office/powerpoint/2010/main" val="172099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59865" y="1317308"/>
            <a:ext cx="46086672"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59865" y="7369496"/>
            <a:ext cx="22626190" cy="3068955"/>
          </a:xfrm>
        </p:spPr>
        <p:txBody>
          <a:bodyPr anchor="b"/>
          <a:lstStyle>
            <a:lvl1pPr marL="0" indent="0">
              <a:buNone/>
              <a:defRPr sz="3446" b="1"/>
            </a:lvl1pPr>
            <a:lvl2pPr marL="656493" indent="0">
              <a:buNone/>
              <a:defRPr sz="2872" b="1"/>
            </a:lvl2pPr>
            <a:lvl3pPr marL="1312987" indent="0">
              <a:buNone/>
              <a:defRPr sz="2585" b="1"/>
            </a:lvl3pPr>
            <a:lvl4pPr marL="1969480" indent="0">
              <a:buNone/>
              <a:defRPr sz="2297" b="1"/>
            </a:lvl4pPr>
            <a:lvl5pPr marL="2625974" indent="0">
              <a:buNone/>
              <a:defRPr sz="2297" b="1"/>
            </a:lvl5pPr>
            <a:lvl6pPr marL="3282467" indent="0">
              <a:buNone/>
              <a:defRPr sz="2297" b="1"/>
            </a:lvl6pPr>
            <a:lvl7pPr marL="3938961" indent="0">
              <a:buNone/>
              <a:defRPr sz="2297" b="1"/>
            </a:lvl7pPr>
            <a:lvl8pPr marL="4595454" indent="0">
              <a:buNone/>
              <a:defRPr sz="2297" b="1"/>
            </a:lvl8pPr>
            <a:lvl9pPr marL="5251948" indent="0">
              <a:buNone/>
              <a:defRPr sz="2297" b="1"/>
            </a:lvl9pPr>
          </a:lstStyle>
          <a:p>
            <a:pPr lvl="0"/>
            <a:r>
              <a:rPr lang="en-US" smtClean="0"/>
              <a:t>Click to edit Master text styles</a:t>
            </a:r>
          </a:p>
        </p:txBody>
      </p:sp>
      <p:sp>
        <p:nvSpPr>
          <p:cNvPr id="4" name="Content Placeholder 3"/>
          <p:cNvSpPr>
            <a:spLocks noGrp="1"/>
          </p:cNvSpPr>
          <p:nvPr>
            <p:ph sz="half" idx="2"/>
          </p:nvPr>
        </p:nvSpPr>
        <p:spPr>
          <a:xfrm>
            <a:off x="2559865" y="10438451"/>
            <a:ext cx="22626190" cy="18968085"/>
          </a:xfrm>
        </p:spPr>
        <p:txBody>
          <a:bodyPr/>
          <a:lstStyle>
            <a:lvl1pPr>
              <a:defRPr sz="3446"/>
            </a:lvl1pPr>
            <a:lvl2pPr>
              <a:defRPr sz="2872"/>
            </a:lvl2pPr>
            <a:lvl3pPr>
              <a:defRPr sz="2585"/>
            </a:lvl3pPr>
            <a:lvl4pPr>
              <a:defRPr sz="2297"/>
            </a:lvl4pPr>
            <a:lvl5pPr>
              <a:defRPr sz="2297"/>
            </a:lvl5pPr>
            <a:lvl6pPr>
              <a:defRPr sz="2297"/>
            </a:lvl6pPr>
            <a:lvl7pPr>
              <a:defRPr sz="2297"/>
            </a:lvl7pPr>
            <a:lvl8pPr>
              <a:defRPr sz="2297"/>
            </a:lvl8pPr>
            <a:lvl9pPr>
              <a:defRPr sz="229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1229" y="7369496"/>
            <a:ext cx="22635308" cy="3068955"/>
          </a:xfrm>
        </p:spPr>
        <p:txBody>
          <a:bodyPr anchor="b"/>
          <a:lstStyle>
            <a:lvl1pPr marL="0" indent="0">
              <a:buNone/>
              <a:defRPr sz="3446" b="1"/>
            </a:lvl1pPr>
            <a:lvl2pPr marL="656493" indent="0">
              <a:buNone/>
              <a:defRPr sz="2872" b="1"/>
            </a:lvl2pPr>
            <a:lvl3pPr marL="1312987" indent="0">
              <a:buNone/>
              <a:defRPr sz="2585" b="1"/>
            </a:lvl3pPr>
            <a:lvl4pPr marL="1969480" indent="0">
              <a:buNone/>
              <a:defRPr sz="2297" b="1"/>
            </a:lvl4pPr>
            <a:lvl5pPr marL="2625974" indent="0">
              <a:buNone/>
              <a:defRPr sz="2297" b="1"/>
            </a:lvl5pPr>
            <a:lvl6pPr marL="3282467" indent="0">
              <a:buNone/>
              <a:defRPr sz="2297" b="1"/>
            </a:lvl6pPr>
            <a:lvl7pPr marL="3938961" indent="0">
              <a:buNone/>
              <a:defRPr sz="2297" b="1"/>
            </a:lvl7pPr>
            <a:lvl8pPr marL="4595454" indent="0">
              <a:buNone/>
              <a:defRPr sz="2297" b="1"/>
            </a:lvl8pPr>
            <a:lvl9pPr marL="5251948" indent="0">
              <a:buNone/>
              <a:defRPr sz="2297" b="1"/>
            </a:lvl9pPr>
          </a:lstStyle>
          <a:p>
            <a:pPr lvl="0"/>
            <a:r>
              <a:rPr lang="en-US" smtClean="0"/>
              <a:t>Click to edit Master text styles</a:t>
            </a:r>
          </a:p>
        </p:txBody>
      </p:sp>
      <p:sp>
        <p:nvSpPr>
          <p:cNvPr id="6" name="Content Placeholder 5"/>
          <p:cNvSpPr>
            <a:spLocks noGrp="1"/>
          </p:cNvSpPr>
          <p:nvPr>
            <p:ph sz="quarter" idx="4"/>
          </p:nvPr>
        </p:nvSpPr>
        <p:spPr>
          <a:xfrm>
            <a:off x="26011229" y="10438451"/>
            <a:ext cx="22635308" cy="18968085"/>
          </a:xfrm>
        </p:spPr>
        <p:txBody>
          <a:bodyPr/>
          <a:lstStyle>
            <a:lvl1pPr>
              <a:defRPr sz="3446"/>
            </a:lvl1pPr>
            <a:lvl2pPr>
              <a:defRPr sz="2872"/>
            </a:lvl2pPr>
            <a:lvl3pPr>
              <a:defRPr sz="2585"/>
            </a:lvl3pPr>
            <a:lvl4pPr>
              <a:defRPr sz="2297"/>
            </a:lvl4pPr>
            <a:lvl5pPr>
              <a:defRPr sz="2297"/>
            </a:lvl5pPr>
            <a:lvl6pPr>
              <a:defRPr sz="2297"/>
            </a:lvl6pPr>
            <a:lvl7pPr>
              <a:defRPr sz="2297"/>
            </a:lvl7pPr>
            <a:lvl8pPr>
              <a:defRPr sz="2297"/>
            </a:lvl8pPr>
            <a:lvl9pPr>
              <a:defRPr sz="229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2516AE36-95C7-41F9-A93D-EE37EC48A2B5}" type="slidenum">
              <a:rPr lang="en-US" altLang="en-US"/>
              <a:pPr>
                <a:defRPr/>
              </a:pPr>
              <a:t>‹#›</a:t>
            </a:fld>
            <a:endParaRPr lang="en-US" altLang="en-US"/>
          </a:p>
        </p:txBody>
      </p:sp>
    </p:spTree>
    <p:extLst>
      <p:ext uri="{BB962C8B-B14F-4D97-AF65-F5344CB8AC3E}">
        <p14:creationId xmlns:p14="http://schemas.microsoft.com/office/powerpoint/2010/main" val="278386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A3D08D57-57E4-46E0-8060-569462B8A429}" type="slidenum">
              <a:rPr lang="en-US" altLang="en-US"/>
              <a:pPr>
                <a:defRPr/>
              </a:pPr>
              <a:t>‹#›</a:t>
            </a:fld>
            <a:endParaRPr lang="en-US" altLang="en-US"/>
          </a:p>
        </p:txBody>
      </p:sp>
    </p:spTree>
    <p:extLst>
      <p:ext uri="{BB962C8B-B14F-4D97-AF65-F5344CB8AC3E}">
        <p14:creationId xmlns:p14="http://schemas.microsoft.com/office/powerpoint/2010/main" val="2125725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FA1421D9-D329-45C7-9B34-2BAA8A4EED47}" type="slidenum">
              <a:rPr lang="en-US" altLang="en-US"/>
              <a:pPr>
                <a:defRPr/>
              </a:pPr>
              <a:t>‹#›</a:t>
            </a:fld>
            <a:endParaRPr lang="en-US" altLang="en-US"/>
          </a:p>
        </p:txBody>
      </p:sp>
    </p:spTree>
    <p:extLst>
      <p:ext uri="{BB962C8B-B14F-4D97-AF65-F5344CB8AC3E}">
        <p14:creationId xmlns:p14="http://schemas.microsoft.com/office/powerpoint/2010/main" val="339801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59865" y="1311593"/>
            <a:ext cx="16847689" cy="5577840"/>
          </a:xfrm>
        </p:spPr>
        <p:txBody>
          <a:bodyPr anchor="b"/>
          <a:lstStyle>
            <a:lvl1pPr algn="l">
              <a:defRPr sz="2872" b="1"/>
            </a:lvl1pPr>
          </a:lstStyle>
          <a:p>
            <a:r>
              <a:rPr lang="en-US" smtClean="0"/>
              <a:t>Click to edit Master title style</a:t>
            </a:r>
            <a:endParaRPr lang="en-US"/>
          </a:p>
        </p:txBody>
      </p:sp>
      <p:sp>
        <p:nvSpPr>
          <p:cNvPr id="3" name="Content Placeholder 2"/>
          <p:cNvSpPr>
            <a:spLocks noGrp="1"/>
          </p:cNvSpPr>
          <p:nvPr>
            <p:ph idx="1"/>
          </p:nvPr>
        </p:nvSpPr>
        <p:spPr>
          <a:xfrm>
            <a:off x="20020737" y="1311593"/>
            <a:ext cx="28625800" cy="28094940"/>
          </a:xfrm>
        </p:spPr>
        <p:txBody>
          <a:bodyPr/>
          <a:lstStyle>
            <a:lvl1pPr>
              <a:defRPr sz="4595"/>
            </a:lvl1pPr>
            <a:lvl2pPr>
              <a:defRPr sz="4021"/>
            </a:lvl2pPr>
            <a:lvl3pPr>
              <a:defRPr sz="3446"/>
            </a:lvl3pPr>
            <a:lvl4pPr>
              <a:defRPr sz="2872"/>
            </a:lvl4pPr>
            <a:lvl5pPr>
              <a:defRPr sz="2872"/>
            </a:lvl5pPr>
            <a:lvl6pPr>
              <a:defRPr sz="2872"/>
            </a:lvl6pPr>
            <a:lvl7pPr>
              <a:defRPr sz="2872"/>
            </a:lvl7pPr>
            <a:lvl8pPr>
              <a:defRPr sz="2872"/>
            </a:lvl8pPr>
            <a:lvl9pPr>
              <a:defRPr sz="287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59865" y="6889433"/>
            <a:ext cx="16847689" cy="22517100"/>
          </a:xfrm>
        </p:spPr>
        <p:txBody>
          <a:bodyPr/>
          <a:lstStyle>
            <a:lvl1pPr marL="0" indent="0">
              <a:buNone/>
              <a:defRPr sz="2010"/>
            </a:lvl1pPr>
            <a:lvl2pPr marL="656493" indent="0">
              <a:buNone/>
              <a:defRPr sz="1723"/>
            </a:lvl2pPr>
            <a:lvl3pPr marL="1312987" indent="0">
              <a:buNone/>
              <a:defRPr sz="1436"/>
            </a:lvl3pPr>
            <a:lvl4pPr marL="1969480" indent="0">
              <a:buNone/>
              <a:defRPr sz="1292"/>
            </a:lvl4pPr>
            <a:lvl5pPr marL="2625974" indent="0">
              <a:buNone/>
              <a:defRPr sz="1292"/>
            </a:lvl5pPr>
            <a:lvl6pPr marL="3282467" indent="0">
              <a:buNone/>
              <a:defRPr sz="1292"/>
            </a:lvl6pPr>
            <a:lvl7pPr marL="3938961" indent="0">
              <a:buNone/>
              <a:defRPr sz="1292"/>
            </a:lvl7pPr>
            <a:lvl8pPr marL="4595454" indent="0">
              <a:buNone/>
              <a:defRPr sz="1292"/>
            </a:lvl8pPr>
            <a:lvl9pPr marL="5251948" indent="0">
              <a:buNone/>
              <a:defRPr sz="1292"/>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FDE384E-A323-4D31-91B9-E1EB80720EA5}" type="slidenum">
              <a:rPr lang="en-US" altLang="en-US"/>
              <a:pPr>
                <a:defRPr/>
              </a:pPr>
              <a:t>‹#›</a:t>
            </a:fld>
            <a:endParaRPr lang="en-US" altLang="en-US"/>
          </a:p>
        </p:txBody>
      </p:sp>
    </p:spTree>
    <p:extLst>
      <p:ext uri="{BB962C8B-B14F-4D97-AF65-F5344CB8AC3E}">
        <p14:creationId xmlns:p14="http://schemas.microsoft.com/office/powerpoint/2010/main" val="287813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584" y="23042880"/>
            <a:ext cx="30725207" cy="2720340"/>
          </a:xfrm>
        </p:spPr>
        <p:txBody>
          <a:bodyPr anchor="b"/>
          <a:lstStyle>
            <a:lvl1pPr algn="l">
              <a:defRPr sz="2872" b="1"/>
            </a:lvl1pPr>
          </a:lstStyle>
          <a:p>
            <a:r>
              <a:rPr lang="en-US" smtClean="0"/>
              <a:t>Click to edit Master title style</a:t>
            </a:r>
            <a:endParaRPr lang="en-US"/>
          </a:p>
        </p:txBody>
      </p:sp>
      <p:sp>
        <p:nvSpPr>
          <p:cNvPr id="3" name="Picture Placeholder 2"/>
          <p:cNvSpPr>
            <a:spLocks noGrp="1"/>
          </p:cNvSpPr>
          <p:nvPr>
            <p:ph type="pic" idx="1"/>
          </p:nvPr>
        </p:nvSpPr>
        <p:spPr>
          <a:xfrm>
            <a:off x="10036584" y="2940368"/>
            <a:ext cx="30725207" cy="19751040"/>
          </a:xfrm>
        </p:spPr>
        <p:txBody>
          <a:bodyPr/>
          <a:lstStyle>
            <a:lvl1pPr marL="0" indent="0">
              <a:buNone/>
              <a:defRPr sz="4595"/>
            </a:lvl1pPr>
            <a:lvl2pPr marL="656493" indent="0">
              <a:buNone/>
              <a:defRPr sz="4021"/>
            </a:lvl2pPr>
            <a:lvl3pPr marL="1312987" indent="0">
              <a:buNone/>
              <a:defRPr sz="3446"/>
            </a:lvl3pPr>
            <a:lvl4pPr marL="1969480" indent="0">
              <a:buNone/>
              <a:defRPr sz="2872"/>
            </a:lvl4pPr>
            <a:lvl5pPr marL="2625974" indent="0">
              <a:buNone/>
              <a:defRPr sz="2872"/>
            </a:lvl5pPr>
            <a:lvl6pPr marL="3282467" indent="0">
              <a:buNone/>
              <a:defRPr sz="2872"/>
            </a:lvl6pPr>
            <a:lvl7pPr marL="3938961" indent="0">
              <a:buNone/>
              <a:defRPr sz="2872"/>
            </a:lvl7pPr>
            <a:lvl8pPr marL="4595454" indent="0">
              <a:buNone/>
              <a:defRPr sz="2872"/>
            </a:lvl8pPr>
            <a:lvl9pPr marL="5251948" indent="0">
              <a:buNone/>
              <a:defRPr sz="2872"/>
            </a:lvl9pPr>
          </a:lstStyle>
          <a:p>
            <a:pPr lvl="0"/>
            <a:endParaRPr lang="en-US" noProof="0" smtClean="0"/>
          </a:p>
        </p:txBody>
      </p:sp>
      <p:sp>
        <p:nvSpPr>
          <p:cNvPr id="4" name="Text Placeholder 3"/>
          <p:cNvSpPr>
            <a:spLocks noGrp="1"/>
          </p:cNvSpPr>
          <p:nvPr>
            <p:ph type="body" sz="half" idx="2"/>
          </p:nvPr>
        </p:nvSpPr>
        <p:spPr>
          <a:xfrm>
            <a:off x="10036584" y="25763220"/>
            <a:ext cx="30725207" cy="3863340"/>
          </a:xfrm>
        </p:spPr>
        <p:txBody>
          <a:bodyPr/>
          <a:lstStyle>
            <a:lvl1pPr marL="0" indent="0">
              <a:buNone/>
              <a:defRPr sz="2010"/>
            </a:lvl1pPr>
            <a:lvl2pPr marL="656493" indent="0">
              <a:buNone/>
              <a:defRPr sz="1723"/>
            </a:lvl2pPr>
            <a:lvl3pPr marL="1312987" indent="0">
              <a:buNone/>
              <a:defRPr sz="1436"/>
            </a:lvl3pPr>
            <a:lvl4pPr marL="1969480" indent="0">
              <a:buNone/>
              <a:defRPr sz="1292"/>
            </a:lvl4pPr>
            <a:lvl5pPr marL="2625974" indent="0">
              <a:buNone/>
              <a:defRPr sz="1292"/>
            </a:lvl5pPr>
            <a:lvl6pPr marL="3282467" indent="0">
              <a:buNone/>
              <a:defRPr sz="1292"/>
            </a:lvl6pPr>
            <a:lvl7pPr marL="3938961" indent="0">
              <a:buNone/>
              <a:defRPr sz="1292"/>
            </a:lvl7pPr>
            <a:lvl8pPr marL="4595454" indent="0">
              <a:buNone/>
              <a:defRPr sz="1292"/>
            </a:lvl8pPr>
            <a:lvl9pPr marL="5251948" indent="0">
              <a:buNone/>
              <a:defRPr sz="1292"/>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1493540-2D9A-4C20-ACFA-9FDFEBE7727E}" type="slidenum">
              <a:rPr lang="en-US" altLang="en-US"/>
              <a:pPr>
                <a:defRPr/>
              </a:pPr>
              <a:t>‹#›</a:t>
            </a:fld>
            <a:endParaRPr lang="en-US" altLang="en-US"/>
          </a:p>
        </p:txBody>
      </p:sp>
    </p:spTree>
    <p:extLst>
      <p:ext uri="{BB962C8B-B14F-4D97-AF65-F5344CB8AC3E}">
        <p14:creationId xmlns:p14="http://schemas.microsoft.com/office/powerpoint/2010/main" val="6411044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43338" y="2925763"/>
            <a:ext cx="435229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9627" tIns="149813" rIns="299627" bIns="149813"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843338" y="9509125"/>
            <a:ext cx="43522900"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9627" tIns="149813" rIns="299627" bIns="149813"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3843338" y="29995813"/>
            <a:ext cx="10668000" cy="2190750"/>
          </a:xfrm>
          <a:prstGeom prst="rect">
            <a:avLst/>
          </a:prstGeom>
          <a:noFill/>
          <a:ln w="9525">
            <a:noFill/>
            <a:miter lim="800000"/>
            <a:headEnd/>
            <a:tailEnd/>
          </a:ln>
          <a:effectLst/>
        </p:spPr>
        <p:txBody>
          <a:bodyPr vert="horz" wrap="square" lIns="299627" tIns="149813" rIns="299627" bIns="149813" numCol="1" anchor="t" anchorCtr="0" compatLnSpc="1">
            <a:prstTxWarp prst="textNoShape">
              <a:avLst/>
            </a:prstTxWarp>
          </a:bodyPr>
          <a:lstStyle>
            <a:lvl1pPr algn="l">
              <a:defRPr sz="6605">
                <a:solidFill>
                  <a:schemeClr val="tx1"/>
                </a:solidFill>
              </a:defRPr>
            </a:lvl1pPr>
          </a:lstStyle>
          <a:p>
            <a:pPr>
              <a:defRPr/>
            </a:pPr>
            <a:endParaRPr lang="en-US" altLang="en-US"/>
          </a:p>
        </p:txBody>
      </p:sp>
      <p:sp>
        <p:nvSpPr>
          <p:cNvPr id="1029" name="Rectangle 5"/>
          <p:cNvSpPr>
            <a:spLocks noGrp="1" noChangeArrowheads="1"/>
          </p:cNvSpPr>
          <p:nvPr>
            <p:ph type="ftr" sz="quarter" idx="3"/>
          </p:nvPr>
        </p:nvSpPr>
        <p:spPr bwMode="auto">
          <a:xfrm>
            <a:off x="17495838" y="29995813"/>
            <a:ext cx="16217900" cy="2190750"/>
          </a:xfrm>
          <a:prstGeom prst="rect">
            <a:avLst/>
          </a:prstGeom>
          <a:noFill/>
          <a:ln w="9525">
            <a:noFill/>
            <a:miter lim="800000"/>
            <a:headEnd/>
            <a:tailEnd/>
          </a:ln>
          <a:effectLst/>
        </p:spPr>
        <p:txBody>
          <a:bodyPr vert="horz" wrap="square" lIns="299627" tIns="149813" rIns="299627" bIns="149813" numCol="1" anchor="t" anchorCtr="0" compatLnSpc="1">
            <a:prstTxWarp prst="textNoShape">
              <a:avLst/>
            </a:prstTxWarp>
          </a:bodyPr>
          <a:lstStyle>
            <a:lvl1pPr algn="ctr">
              <a:defRPr sz="6605">
                <a:solidFill>
                  <a:schemeClr val="tx1"/>
                </a:solidFill>
              </a:defRPr>
            </a:lvl1pPr>
          </a:lstStyle>
          <a:p>
            <a:pPr>
              <a:defRPr/>
            </a:pPr>
            <a:endParaRPr lang="en-US" altLang="en-US"/>
          </a:p>
        </p:txBody>
      </p:sp>
      <p:sp>
        <p:nvSpPr>
          <p:cNvPr id="1030" name="Rectangle 6"/>
          <p:cNvSpPr>
            <a:spLocks noGrp="1" noChangeArrowheads="1"/>
          </p:cNvSpPr>
          <p:nvPr>
            <p:ph type="sldNum" sz="quarter" idx="4"/>
          </p:nvPr>
        </p:nvSpPr>
        <p:spPr bwMode="auto">
          <a:xfrm>
            <a:off x="36698238" y="29995813"/>
            <a:ext cx="10668000" cy="2190750"/>
          </a:xfrm>
          <a:prstGeom prst="rect">
            <a:avLst/>
          </a:prstGeom>
          <a:noFill/>
          <a:ln w="9525">
            <a:noFill/>
            <a:miter lim="800000"/>
            <a:headEnd/>
            <a:tailEnd/>
          </a:ln>
          <a:effectLst/>
        </p:spPr>
        <p:txBody>
          <a:bodyPr vert="horz" wrap="square" lIns="299627" tIns="149813" rIns="299627" bIns="149813" numCol="1" anchor="t" anchorCtr="0" compatLnSpc="1">
            <a:prstTxWarp prst="textNoShape">
              <a:avLst/>
            </a:prstTxWarp>
          </a:bodyPr>
          <a:lstStyle>
            <a:lvl1pPr algn="r">
              <a:defRPr sz="6605" smtClean="0">
                <a:solidFill>
                  <a:schemeClr val="tx1"/>
                </a:solidFill>
              </a:defRPr>
            </a:lvl1pPr>
          </a:lstStyle>
          <a:p>
            <a:pPr>
              <a:defRPr/>
            </a:pPr>
            <a:fld id="{9C5EABD6-D81E-4C89-A6D3-A36A00895D7A}" type="slidenum">
              <a:rPr lang="en-US" altLang="en-US"/>
              <a:pPr>
                <a:defRPr/>
              </a:pPr>
              <a:t>‹#›</a:t>
            </a:fld>
            <a:endParaRPr lang="en-US" altLang="en-US"/>
          </a:p>
        </p:txBody>
      </p:sp>
      <p:sp>
        <p:nvSpPr>
          <p:cNvPr id="1031" name="Rectangle 11"/>
          <p:cNvSpPr>
            <a:spLocks noChangeArrowheads="1"/>
          </p:cNvSpPr>
          <p:nvPr userDrawn="1"/>
        </p:nvSpPr>
        <p:spPr bwMode="auto">
          <a:xfrm>
            <a:off x="0" y="0"/>
            <a:ext cx="51206400" cy="32918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sz="2600">
                <a:solidFill>
                  <a:srgbClr val="002F5D"/>
                </a:solidFill>
                <a:latin typeface="Times New Roman" pitchFamily="18" charset="0"/>
              </a:defRPr>
            </a:lvl1pPr>
            <a:lvl2pPr marL="742950" indent="-285750">
              <a:defRPr sz="2600">
                <a:solidFill>
                  <a:srgbClr val="002F5D"/>
                </a:solidFill>
                <a:latin typeface="Times New Roman" pitchFamily="18" charset="0"/>
              </a:defRPr>
            </a:lvl2pPr>
            <a:lvl3pPr marL="1143000" indent="-228600">
              <a:defRPr sz="2600">
                <a:solidFill>
                  <a:srgbClr val="002F5D"/>
                </a:solidFill>
                <a:latin typeface="Times New Roman" pitchFamily="18" charset="0"/>
              </a:defRPr>
            </a:lvl3pPr>
            <a:lvl4pPr marL="1600200" indent="-228600">
              <a:defRPr sz="2600">
                <a:solidFill>
                  <a:srgbClr val="002F5D"/>
                </a:solidFill>
                <a:latin typeface="Times New Roman" pitchFamily="18" charset="0"/>
              </a:defRPr>
            </a:lvl4pPr>
            <a:lvl5pPr marL="2057400" indent="-228600">
              <a:defRPr sz="2600">
                <a:solidFill>
                  <a:srgbClr val="002F5D"/>
                </a:solidFill>
                <a:latin typeface="Times New Roman" pitchFamily="18" charset="0"/>
              </a:defRPr>
            </a:lvl5pPr>
            <a:lvl6pPr marL="2514600" indent="-228600" algn="ctr" eaLnBrk="0" fontAlgn="base" hangingPunct="0">
              <a:spcBef>
                <a:spcPct val="0"/>
              </a:spcBef>
              <a:spcAft>
                <a:spcPct val="0"/>
              </a:spcAft>
              <a:defRPr sz="2600">
                <a:solidFill>
                  <a:srgbClr val="002F5D"/>
                </a:solidFill>
                <a:latin typeface="Times New Roman" pitchFamily="18" charset="0"/>
              </a:defRPr>
            </a:lvl6pPr>
            <a:lvl7pPr marL="2971800" indent="-228600" algn="ctr" eaLnBrk="0" fontAlgn="base" hangingPunct="0">
              <a:spcBef>
                <a:spcPct val="0"/>
              </a:spcBef>
              <a:spcAft>
                <a:spcPct val="0"/>
              </a:spcAft>
              <a:defRPr sz="2600">
                <a:solidFill>
                  <a:srgbClr val="002F5D"/>
                </a:solidFill>
                <a:latin typeface="Times New Roman" pitchFamily="18" charset="0"/>
              </a:defRPr>
            </a:lvl7pPr>
            <a:lvl8pPr marL="3429000" indent="-228600" algn="ctr" eaLnBrk="0" fontAlgn="base" hangingPunct="0">
              <a:spcBef>
                <a:spcPct val="0"/>
              </a:spcBef>
              <a:spcAft>
                <a:spcPct val="0"/>
              </a:spcAft>
              <a:defRPr sz="2600">
                <a:solidFill>
                  <a:srgbClr val="002F5D"/>
                </a:solidFill>
                <a:latin typeface="Times New Roman" pitchFamily="18" charset="0"/>
              </a:defRPr>
            </a:lvl8pPr>
            <a:lvl9pPr marL="3886200" indent="-228600" algn="ctr" eaLnBrk="0" fontAlgn="base" hangingPunct="0">
              <a:spcBef>
                <a:spcPct val="0"/>
              </a:spcBef>
              <a:spcAft>
                <a:spcPct val="0"/>
              </a:spcAft>
              <a:defRPr sz="2600">
                <a:solidFill>
                  <a:srgbClr val="002F5D"/>
                </a:solidFill>
                <a:latin typeface="Times New Roman" pitchFamily="18" charset="0"/>
              </a:defRPr>
            </a:lvl9pPr>
          </a:lstStyle>
          <a:p>
            <a:pPr algn="ctr">
              <a:defRPr/>
            </a:pPr>
            <a:endParaRPr lang="en-US" altLang="en-US" sz="3733"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02125" rtl="0" eaLnBrk="0" fontAlgn="base" hangingPunct="0">
        <a:spcBef>
          <a:spcPct val="0"/>
        </a:spcBef>
        <a:spcAft>
          <a:spcPct val="0"/>
        </a:spcAft>
        <a:defRPr sz="20600">
          <a:solidFill>
            <a:schemeClr val="tx2"/>
          </a:solidFill>
          <a:latin typeface="+mj-lt"/>
          <a:ea typeface="+mj-ea"/>
          <a:cs typeface="+mj-cs"/>
        </a:defRPr>
      </a:lvl1pPr>
      <a:lvl2pPr algn="ctr" defTabSz="4302125" rtl="0" eaLnBrk="0" fontAlgn="base" hangingPunct="0">
        <a:spcBef>
          <a:spcPct val="0"/>
        </a:spcBef>
        <a:spcAft>
          <a:spcPct val="0"/>
        </a:spcAft>
        <a:defRPr sz="20600">
          <a:solidFill>
            <a:schemeClr val="tx2"/>
          </a:solidFill>
          <a:latin typeface="Times New Roman" pitchFamily="18" charset="0"/>
        </a:defRPr>
      </a:lvl2pPr>
      <a:lvl3pPr algn="ctr" defTabSz="4302125" rtl="0" eaLnBrk="0" fontAlgn="base" hangingPunct="0">
        <a:spcBef>
          <a:spcPct val="0"/>
        </a:spcBef>
        <a:spcAft>
          <a:spcPct val="0"/>
        </a:spcAft>
        <a:defRPr sz="20600">
          <a:solidFill>
            <a:schemeClr val="tx2"/>
          </a:solidFill>
          <a:latin typeface="Times New Roman" pitchFamily="18" charset="0"/>
        </a:defRPr>
      </a:lvl3pPr>
      <a:lvl4pPr algn="ctr" defTabSz="4302125" rtl="0" eaLnBrk="0" fontAlgn="base" hangingPunct="0">
        <a:spcBef>
          <a:spcPct val="0"/>
        </a:spcBef>
        <a:spcAft>
          <a:spcPct val="0"/>
        </a:spcAft>
        <a:defRPr sz="20600">
          <a:solidFill>
            <a:schemeClr val="tx2"/>
          </a:solidFill>
          <a:latin typeface="Times New Roman" pitchFamily="18" charset="0"/>
        </a:defRPr>
      </a:lvl4pPr>
      <a:lvl5pPr algn="ctr" defTabSz="4302125" rtl="0" eaLnBrk="0" fontAlgn="base" hangingPunct="0">
        <a:spcBef>
          <a:spcPct val="0"/>
        </a:spcBef>
        <a:spcAft>
          <a:spcPct val="0"/>
        </a:spcAft>
        <a:defRPr sz="20600">
          <a:solidFill>
            <a:schemeClr val="tx2"/>
          </a:solidFill>
          <a:latin typeface="Times New Roman" pitchFamily="18" charset="0"/>
        </a:defRPr>
      </a:lvl5pPr>
      <a:lvl6pPr marL="656493" algn="ctr" defTabSz="4303679" rtl="0" eaLnBrk="0" fontAlgn="base" hangingPunct="0">
        <a:spcBef>
          <a:spcPct val="0"/>
        </a:spcBef>
        <a:spcAft>
          <a:spcPct val="0"/>
        </a:spcAft>
        <a:defRPr sz="20677">
          <a:solidFill>
            <a:schemeClr val="tx2"/>
          </a:solidFill>
          <a:latin typeface="Times New Roman" pitchFamily="18" charset="0"/>
        </a:defRPr>
      </a:lvl6pPr>
      <a:lvl7pPr marL="1312987" algn="ctr" defTabSz="4303679" rtl="0" eaLnBrk="0" fontAlgn="base" hangingPunct="0">
        <a:spcBef>
          <a:spcPct val="0"/>
        </a:spcBef>
        <a:spcAft>
          <a:spcPct val="0"/>
        </a:spcAft>
        <a:defRPr sz="20677">
          <a:solidFill>
            <a:schemeClr val="tx2"/>
          </a:solidFill>
          <a:latin typeface="Times New Roman" pitchFamily="18" charset="0"/>
        </a:defRPr>
      </a:lvl7pPr>
      <a:lvl8pPr marL="1969480" algn="ctr" defTabSz="4303679" rtl="0" eaLnBrk="0" fontAlgn="base" hangingPunct="0">
        <a:spcBef>
          <a:spcPct val="0"/>
        </a:spcBef>
        <a:spcAft>
          <a:spcPct val="0"/>
        </a:spcAft>
        <a:defRPr sz="20677">
          <a:solidFill>
            <a:schemeClr val="tx2"/>
          </a:solidFill>
          <a:latin typeface="Times New Roman" pitchFamily="18" charset="0"/>
        </a:defRPr>
      </a:lvl8pPr>
      <a:lvl9pPr marL="2625974" algn="ctr" defTabSz="4303679" rtl="0" eaLnBrk="0" fontAlgn="base" hangingPunct="0">
        <a:spcBef>
          <a:spcPct val="0"/>
        </a:spcBef>
        <a:spcAft>
          <a:spcPct val="0"/>
        </a:spcAft>
        <a:defRPr sz="20677">
          <a:solidFill>
            <a:schemeClr val="tx2"/>
          </a:solidFill>
          <a:latin typeface="Times New Roman" pitchFamily="18" charset="0"/>
        </a:defRPr>
      </a:lvl9pPr>
    </p:titleStyle>
    <p:bodyStyle>
      <a:lvl1pPr marL="1612900" indent="-1612900" algn="l" defTabSz="4302125" rtl="0" eaLnBrk="0" fontAlgn="base" hangingPunct="0">
        <a:spcBef>
          <a:spcPct val="20000"/>
        </a:spcBef>
        <a:spcAft>
          <a:spcPct val="0"/>
        </a:spcAft>
        <a:buChar char="•"/>
        <a:defRPr sz="15000">
          <a:solidFill>
            <a:schemeClr val="tx1"/>
          </a:solidFill>
          <a:latin typeface="+mn-lt"/>
          <a:ea typeface="+mn-ea"/>
          <a:cs typeface="+mn-cs"/>
        </a:defRPr>
      </a:lvl1pPr>
      <a:lvl2pPr marL="3495675" indent="-1344613" algn="l" defTabSz="4302125" rtl="0" eaLnBrk="0" fontAlgn="base" hangingPunct="0">
        <a:spcBef>
          <a:spcPct val="20000"/>
        </a:spcBef>
        <a:spcAft>
          <a:spcPct val="0"/>
        </a:spcAft>
        <a:buChar char="–"/>
        <a:defRPr sz="13200">
          <a:solidFill>
            <a:schemeClr val="tx1"/>
          </a:solidFill>
          <a:latin typeface="+mn-lt"/>
        </a:defRPr>
      </a:lvl2pPr>
      <a:lvl3pPr marL="5378450" indent="-1074738" algn="l" defTabSz="4302125" rtl="0" eaLnBrk="0" fontAlgn="base" hangingPunct="0">
        <a:spcBef>
          <a:spcPct val="20000"/>
        </a:spcBef>
        <a:spcAft>
          <a:spcPct val="0"/>
        </a:spcAft>
        <a:buChar char="•"/>
        <a:defRPr sz="11300">
          <a:solidFill>
            <a:schemeClr val="tx1"/>
          </a:solidFill>
          <a:latin typeface="+mn-lt"/>
        </a:defRPr>
      </a:lvl3pPr>
      <a:lvl4pPr marL="7531100" indent="-1074738" algn="l" defTabSz="4302125" rtl="0" eaLnBrk="0" fontAlgn="base" hangingPunct="0">
        <a:spcBef>
          <a:spcPct val="20000"/>
        </a:spcBef>
        <a:spcAft>
          <a:spcPct val="0"/>
        </a:spcAft>
        <a:buChar char="–"/>
        <a:defRPr sz="9400">
          <a:solidFill>
            <a:schemeClr val="tx1"/>
          </a:solidFill>
          <a:latin typeface="+mn-lt"/>
        </a:defRPr>
      </a:lvl4pPr>
      <a:lvl5pPr marL="9682163" indent="-1074738" algn="l" defTabSz="4302125" rtl="0" eaLnBrk="0" fontAlgn="base" hangingPunct="0">
        <a:spcBef>
          <a:spcPct val="20000"/>
        </a:spcBef>
        <a:spcAft>
          <a:spcPct val="0"/>
        </a:spcAft>
        <a:buChar char="»"/>
        <a:defRPr sz="9400">
          <a:solidFill>
            <a:schemeClr val="tx1"/>
          </a:solidFill>
          <a:latin typeface="+mn-lt"/>
        </a:defRPr>
      </a:lvl5pPr>
      <a:lvl6pPr marL="10339772" indent="-1075920" algn="l" defTabSz="4303679" rtl="0" eaLnBrk="0" fontAlgn="base" hangingPunct="0">
        <a:spcBef>
          <a:spcPct val="20000"/>
        </a:spcBef>
        <a:spcAft>
          <a:spcPct val="0"/>
        </a:spcAft>
        <a:buChar char="»"/>
        <a:defRPr sz="9477">
          <a:solidFill>
            <a:schemeClr val="tx1"/>
          </a:solidFill>
          <a:latin typeface="+mn-lt"/>
        </a:defRPr>
      </a:lvl6pPr>
      <a:lvl7pPr marL="10996266" indent="-1075920" algn="l" defTabSz="4303679" rtl="0" eaLnBrk="0" fontAlgn="base" hangingPunct="0">
        <a:spcBef>
          <a:spcPct val="20000"/>
        </a:spcBef>
        <a:spcAft>
          <a:spcPct val="0"/>
        </a:spcAft>
        <a:buChar char="»"/>
        <a:defRPr sz="9477">
          <a:solidFill>
            <a:schemeClr val="tx1"/>
          </a:solidFill>
          <a:latin typeface="+mn-lt"/>
        </a:defRPr>
      </a:lvl7pPr>
      <a:lvl8pPr marL="11652759" indent="-1075920" algn="l" defTabSz="4303679" rtl="0" eaLnBrk="0" fontAlgn="base" hangingPunct="0">
        <a:spcBef>
          <a:spcPct val="20000"/>
        </a:spcBef>
        <a:spcAft>
          <a:spcPct val="0"/>
        </a:spcAft>
        <a:buChar char="»"/>
        <a:defRPr sz="9477">
          <a:solidFill>
            <a:schemeClr val="tx1"/>
          </a:solidFill>
          <a:latin typeface="+mn-lt"/>
        </a:defRPr>
      </a:lvl8pPr>
      <a:lvl9pPr marL="12309253" indent="-1075920" algn="l" defTabSz="4303679" rtl="0" eaLnBrk="0" fontAlgn="base" hangingPunct="0">
        <a:spcBef>
          <a:spcPct val="20000"/>
        </a:spcBef>
        <a:spcAft>
          <a:spcPct val="0"/>
        </a:spcAft>
        <a:buChar char="»"/>
        <a:defRPr sz="9477">
          <a:solidFill>
            <a:schemeClr val="tx1"/>
          </a:solidFill>
          <a:latin typeface="+mn-lt"/>
        </a:defRPr>
      </a:lvl9pPr>
    </p:bodyStyle>
    <p:otherStyle>
      <a:defPPr>
        <a:defRPr lang="en-US"/>
      </a:defPPr>
      <a:lvl1pPr marL="0" algn="l" defTabSz="1312987" rtl="0" eaLnBrk="1" latinLnBrk="0" hangingPunct="1">
        <a:defRPr sz="2585" kern="1200">
          <a:solidFill>
            <a:schemeClr val="tx1"/>
          </a:solidFill>
          <a:latin typeface="+mn-lt"/>
          <a:ea typeface="+mn-ea"/>
          <a:cs typeface="+mn-cs"/>
        </a:defRPr>
      </a:lvl1pPr>
      <a:lvl2pPr marL="656493" algn="l" defTabSz="1312987" rtl="0" eaLnBrk="1" latinLnBrk="0" hangingPunct="1">
        <a:defRPr sz="2585" kern="1200">
          <a:solidFill>
            <a:schemeClr val="tx1"/>
          </a:solidFill>
          <a:latin typeface="+mn-lt"/>
          <a:ea typeface="+mn-ea"/>
          <a:cs typeface="+mn-cs"/>
        </a:defRPr>
      </a:lvl2pPr>
      <a:lvl3pPr marL="1312987" algn="l" defTabSz="1312987" rtl="0" eaLnBrk="1" latinLnBrk="0" hangingPunct="1">
        <a:defRPr sz="2585" kern="1200">
          <a:solidFill>
            <a:schemeClr val="tx1"/>
          </a:solidFill>
          <a:latin typeface="+mn-lt"/>
          <a:ea typeface="+mn-ea"/>
          <a:cs typeface="+mn-cs"/>
        </a:defRPr>
      </a:lvl3pPr>
      <a:lvl4pPr marL="1969480" algn="l" defTabSz="1312987" rtl="0" eaLnBrk="1" latinLnBrk="0" hangingPunct="1">
        <a:defRPr sz="2585" kern="1200">
          <a:solidFill>
            <a:schemeClr val="tx1"/>
          </a:solidFill>
          <a:latin typeface="+mn-lt"/>
          <a:ea typeface="+mn-ea"/>
          <a:cs typeface="+mn-cs"/>
        </a:defRPr>
      </a:lvl4pPr>
      <a:lvl5pPr marL="2625974" algn="l" defTabSz="1312987" rtl="0" eaLnBrk="1" latinLnBrk="0" hangingPunct="1">
        <a:defRPr sz="2585" kern="1200">
          <a:solidFill>
            <a:schemeClr val="tx1"/>
          </a:solidFill>
          <a:latin typeface="+mn-lt"/>
          <a:ea typeface="+mn-ea"/>
          <a:cs typeface="+mn-cs"/>
        </a:defRPr>
      </a:lvl5pPr>
      <a:lvl6pPr marL="3282467" algn="l" defTabSz="1312987" rtl="0" eaLnBrk="1" latinLnBrk="0" hangingPunct="1">
        <a:defRPr sz="2585" kern="1200">
          <a:solidFill>
            <a:schemeClr val="tx1"/>
          </a:solidFill>
          <a:latin typeface="+mn-lt"/>
          <a:ea typeface="+mn-ea"/>
          <a:cs typeface="+mn-cs"/>
        </a:defRPr>
      </a:lvl6pPr>
      <a:lvl7pPr marL="3938961" algn="l" defTabSz="1312987" rtl="0" eaLnBrk="1" latinLnBrk="0" hangingPunct="1">
        <a:defRPr sz="2585" kern="1200">
          <a:solidFill>
            <a:schemeClr val="tx1"/>
          </a:solidFill>
          <a:latin typeface="+mn-lt"/>
          <a:ea typeface="+mn-ea"/>
          <a:cs typeface="+mn-cs"/>
        </a:defRPr>
      </a:lvl7pPr>
      <a:lvl8pPr marL="4595454" algn="l" defTabSz="1312987" rtl="0" eaLnBrk="1" latinLnBrk="0" hangingPunct="1">
        <a:defRPr sz="2585" kern="1200">
          <a:solidFill>
            <a:schemeClr val="tx1"/>
          </a:solidFill>
          <a:latin typeface="+mn-lt"/>
          <a:ea typeface="+mn-ea"/>
          <a:cs typeface="+mn-cs"/>
        </a:defRPr>
      </a:lvl8pPr>
      <a:lvl9pPr marL="5251948" algn="l" defTabSz="1312987" rtl="0" eaLnBrk="1" latinLnBrk="0" hangingPunct="1">
        <a:defRPr sz="25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5" Type="http://schemas.openxmlformats.org/officeDocument/2006/relationships/image" Target="../media/image4.emf"/><Relationship Id="rId6" Type="http://schemas.openxmlformats.org/officeDocument/2006/relationships/image" Target="../media/image5.emf"/><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05"/>
          <p:cNvSpPr>
            <a:spLocks noChangeArrowheads="1"/>
          </p:cNvSpPr>
          <p:nvPr/>
        </p:nvSpPr>
        <p:spPr bwMode="auto">
          <a:xfrm>
            <a:off x="0" y="4687888"/>
            <a:ext cx="51206400" cy="28230512"/>
          </a:xfrm>
          <a:prstGeom prst="rect">
            <a:avLst/>
          </a:prstGeom>
          <a:solidFill>
            <a:srgbClr val="81ADB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600">
                <a:solidFill>
                  <a:srgbClr val="002F5D"/>
                </a:solidFill>
                <a:latin typeface="Times New Roman" panose="02020603050405020304" pitchFamily="18" charset="0"/>
              </a:defRPr>
            </a:lvl1pPr>
            <a:lvl2pPr marL="742950" indent="-285750">
              <a:defRPr sz="2600">
                <a:solidFill>
                  <a:srgbClr val="002F5D"/>
                </a:solidFill>
                <a:latin typeface="Times New Roman" panose="02020603050405020304" pitchFamily="18" charset="0"/>
              </a:defRPr>
            </a:lvl2pPr>
            <a:lvl3pPr marL="1143000" indent="-228600">
              <a:defRPr sz="2600">
                <a:solidFill>
                  <a:srgbClr val="002F5D"/>
                </a:solidFill>
                <a:latin typeface="Times New Roman" panose="02020603050405020304" pitchFamily="18" charset="0"/>
              </a:defRPr>
            </a:lvl3pPr>
            <a:lvl4pPr marL="1600200" indent="-228600">
              <a:defRPr sz="2600">
                <a:solidFill>
                  <a:srgbClr val="002F5D"/>
                </a:solidFill>
                <a:latin typeface="Times New Roman" panose="02020603050405020304" pitchFamily="18" charset="0"/>
              </a:defRPr>
            </a:lvl4pPr>
            <a:lvl5pPr marL="2057400" indent="-228600">
              <a:defRPr sz="2600">
                <a:solidFill>
                  <a:srgbClr val="002F5D"/>
                </a:solidFill>
                <a:latin typeface="Times New Roman" panose="02020603050405020304" pitchFamily="18" charset="0"/>
              </a:defRPr>
            </a:lvl5pPr>
            <a:lvl6pPr marL="2514600" indent="-228600" algn="ctr"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eaLnBrk="0" fontAlgn="base" hangingPunct="0">
              <a:spcBef>
                <a:spcPct val="0"/>
              </a:spcBef>
              <a:spcAft>
                <a:spcPct val="0"/>
              </a:spcAft>
              <a:defRPr sz="2600">
                <a:solidFill>
                  <a:srgbClr val="002F5D"/>
                </a:solidFill>
                <a:latin typeface="Times New Roman" panose="02020603050405020304" pitchFamily="18" charset="0"/>
              </a:defRPr>
            </a:lvl9pPr>
          </a:lstStyle>
          <a:p>
            <a:pPr algn="ctr">
              <a:defRPr/>
            </a:pPr>
            <a:endParaRPr lang="en-US" altLang="en-US" sz="3733" smtClean="0"/>
          </a:p>
        </p:txBody>
      </p:sp>
      <p:sp>
        <p:nvSpPr>
          <p:cNvPr id="2051" name="Text Box 8"/>
          <p:cNvSpPr txBox="1">
            <a:spLocks noChangeArrowheads="1"/>
          </p:cNvSpPr>
          <p:nvPr/>
        </p:nvSpPr>
        <p:spPr bwMode="auto">
          <a:xfrm>
            <a:off x="0" y="2198688"/>
            <a:ext cx="51206400" cy="212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2969" tIns="362969" rIns="362969" bIns="362969"/>
          <a:lstStyle>
            <a:lvl1pPr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algn="ctr">
              <a:spcAft>
                <a:spcPct val="20000"/>
              </a:spcAft>
              <a:defRPr/>
            </a:pPr>
            <a:r>
              <a:rPr lang="en-GB" altLang="en-US" sz="4021" dirty="0" smtClean="0">
                <a:solidFill>
                  <a:schemeClr val="tx1"/>
                </a:solidFill>
                <a:latin typeface="Helvetica" panose="020B0604020202030204" pitchFamily="34" charset="0"/>
              </a:rPr>
              <a:t>Joseph Frank Trujillo III</a:t>
            </a:r>
          </a:p>
          <a:p>
            <a:pPr algn="ctr">
              <a:spcAft>
                <a:spcPct val="20000"/>
              </a:spcAft>
              <a:defRPr/>
            </a:pPr>
            <a:r>
              <a:rPr lang="en-GB" altLang="en-US" sz="4021" dirty="0" smtClean="0">
                <a:solidFill>
                  <a:schemeClr val="tx1"/>
                </a:solidFill>
                <a:latin typeface="Helvetica" panose="020B0604020202030204" pitchFamily="34" charset="0"/>
              </a:rPr>
              <a:t>University of California, Davis, San Joaquin Valley PRIME in collaboration with University of California, San Francisco - Fresno</a:t>
            </a:r>
          </a:p>
        </p:txBody>
      </p:sp>
      <p:sp>
        <p:nvSpPr>
          <p:cNvPr id="2052" name="Rectangle 29"/>
          <p:cNvSpPr>
            <a:spLocks noChangeArrowheads="1"/>
          </p:cNvSpPr>
          <p:nvPr/>
        </p:nvSpPr>
        <p:spPr bwMode="auto">
          <a:xfrm>
            <a:off x="0" y="4675188"/>
            <a:ext cx="51206400" cy="196850"/>
          </a:xfrm>
          <a:prstGeom prst="rect">
            <a:avLst/>
          </a:prstGeom>
          <a:solidFill>
            <a:srgbClr val="002F5D"/>
          </a:solidFill>
          <a:ln w="9525">
            <a:solidFill>
              <a:srgbClr val="002F5D"/>
            </a:solidFill>
            <a:miter lim="800000"/>
            <a:headEnd/>
            <a:tailEnd/>
          </a:ln>
        </p:spPr>
        <p:txBody>
          <a:bodyPr wrap="none" lIns="143443" tIns="71722" rIns="143443" bIns="71722" anchor="ctr"/>
          <a:lstStyle>
            <a:lvl1pPr defTabSz="998538">
              <a:defRPr sz="2600">
                <a:solidFill>
                  <a:srgbClr val="002F5D"/>
                </a:solidFill>
                <a:latin typeface="Times New Roman" panose="02020603050405020304" pitchFamily="18" charset="0"/>
              </a:defRPr>
            </a:lvl1pPr>
            <a:lvl2pPr marL="742950" indent="-285750" defTabSz="998538">
              <a:defRPr sz="2600">
                <a:solidFill>
                  <a:srgbClr val="002F5D"/>
                </a:solidFill>
                <a:latin typeface="Times New Roman" panose="02020603050405020304" pitchFamily="18" charset="0"/>
              </a:defRPr>
            </a:lvl2pPr>
            <a:lvl3pPr marL="1143000" indent="-228600" defTabSz="998538">
              <a:defRPr sz="2600">
                <a:solidFill>
                  <a:srgbClr val="002F5D"/>
                </a:solidFill>
                <a:latin typeface="Times New Roman" panose="02020603050405020304" pitchFamily="18" charset="0"/>
              </a:defRPr>
            </a:lvl3pPr>
            <a:lvl4pPr marL="1600200" indent="-228600" defTabSz="998538">
              <a:defRPr sz="2600">
                <a:solidFill>
                  <a:srgbClr val="002F5D"/>
                </a:solidFill>
                <a:latin typeface="Times New Roman" panose="02020603050405020304" pitchFamily="18" charset="0"/>
              </a:defRPr>
            </a:lvl4pPr>
            <a:lvl5pPr marL="2057400" indent="-228600" defTabSz="998538">
              <a:defRPr sz="2600">
                <a:solidFill>
                  <a:srgbClr val="002F5D"/>
                </a:solidFill>
                <a:latin typeface="Times New Roman" panose="02020603050405020304" pitchFamily="18" charset="0"/>
              </a:defRPr>
            </a:lvl5pPr>
            <a:lvl6pPr marL="2514600" indent="-228600" algn="ctr" defTabSz="998538"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998538"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998538"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998538" eaLnBrk="0" fontAlgn="base" hangingPunct="0">
              <a:spcBef>
                <a:spcPct val="0"/>
              </a:spcBef>
              <a:spcAft>
                <a:spcPct val="0"/>
              </a:spcAft>
              <a:defRPr sz="2600">
                <a:solidFill>
                  <a:srgbClr val="002F5D"/>
                </a:solidFill>
                <a:latin typeface="Times New Roman" panose="02020603050405020304" pitchFamily="18" charset="0"/>
              </a:defRPr>
            </a:lvl9pPr>
          </a:lstStyle>
          <a:p>
            <a:pPr algn="ctr">
              <a:defRPr/>
            </a:pPr>
            <a:endParaRPr lang="en-US" altLang="en-US" sz="3733" smtClean="0"/>
          </a:p>
        </p:txBody>
      </p:sp>
      <p:sp>
        <p:nvSpPr>
          <p:cNvPr id="2054" name="Rectangle 58"/>
          <p:cNvSpPr>
            <a:spLocks noChangeArrowheads="1"/>
          </p:cNvSpPr>
          <p:nvPr/>
        </p:nvSpPr>
        <p:spPr bwMode="auto">
          <a:xfrm>
            <a:off x="1333500" y="5791200"/>
            <a:ext cx="11468100" cy="2590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2969" tIns="362969" rIns="362969" bIns="362969"/>
          <a:lstStyle>
            <a:lvl1pPr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a:spcBef>
                <a:spcPct val="50000"/>
              </a:spcBef>
              <a:defRPr/>
            </a:pPr>
            <a:r>
              <a:rPr lang="en-GB" altLang="en-US" sz="5169" b="1" dirty="0" smtClean="0">
                <a:latin typeface="Helvetica" panose="020B0604020202030204" pitchFamily="34" charset="0"/>
              </a:rPr>
              <a:t>Abstract </a:t>
            </a:r>
          </a:p>
          <a:p>
            <a:pPr>
              <a:spcBef>
                <a:spcPct val="50000"/>
              </a:spcBef>
              <a:defRPr/>
            </a:pPr>
            <a:r>
              <a:rPr lang="en-US" altLang="en-US" sz="2870" dirty="0" smtClean="0">
                <a:latin typeface="Helvetica" charset="0"/>
                <a:ea typeface="Helvetica" charset="0"/>
                <a:cs typeface="Helvetica" charset="0"/>
              </a:rPr>
              <a:t>	According to World Health Organization, one in three women are victims of intimate partner violence (IPV) in the world. Currently IPV is a global health concern because of the growing effects IPV has on women and the public health system. Victims are more likely to be at risk for reproductive health issues, depression, alcohol use, and death. It is imperative for physicians to screen women with risk factors for IPV. The scope of this research is to focus on physician screening for IPV and improvement of screening tools.  </a:t>
            </a:r>
            <a:endParaRPr lang="en-GB" altLang="en-US" sz="2870" b="1" dirty="0" smtClean="0">
              <a:latin typeface="Helvetica" panose="020B0604020202030204" pitchFamily="34" charset="0"/>
            </a:endParaRPr>
          </a:p>
          <a:p>
            <a:pPr>
              <a:spcBef>
                <a:spcPct val="50000"/>
              </a:spcBef>
              <a:defRPr/>
            </a:pPr>
            <a:r>
              <a:rPr lang="en-GB" altLang="en-US" sz="4451" b="1" dirty="0" smtClean="0">
                <a:latin typeface="Helvetica" panose="020B0604020202030204" pitchFamily="34" charset="0"/>
              </a:rPr>
              <a:t>Introduction </a:t>
            </a:r>
            <a:r>
              <a:rPr lang="en-US" sz="3200" dirty="0" smtClean="0"/>
              <a:t>	</a:t>
            </a:r>
          </a:p>
          <a:p>
            <a:pPr>
              <a:spcBef>
                <a:spcPct val="50000"/>
              </a:spcBef>
              <a:defRPr/>
            </a:pPr>
            <a:r>
              <a:rPr lang="en-US" sz="3200" dirty="0">
                <a:latin typeface="Helvetica" charset="0"/>
                <a:ea typeface="Helvetica" charset="0"/>
                <a:cs typeface="Helvetica" charset="0"/>
              </a:rPr>
              <a:t>	</a:t>
            </a:r>
            <a:r>
              <a:rPr lang="en-US" sz="2870" dirty="0" smtClean="0">
                <a:latin typeface="Helvetica" charset="0"/>
                <a:ea typeface="Helvetica" charset="0"/>
                <a:cs typeface="Helvetica" charset="0"/>
              </a:rPr>
              <a:t>Intimate </a:t>
            </a:r>
            <a:r>
              <a:rPr lang="en-US" sz="2870" dirty="0">
                <a:latin typeface="Helvetica" charset="0"/>
                <a:ea typeface="Helvetica" charset="0"/>
                <a:cs typeface="Helvetica" charset="0"/>
              </a:rPr>
              <a:t>partner violence is defined by the the National Institute of Injury (NIJ) and Division of Violence Prevention (DPV) as physical violence, sexual violence, stalking and psychological aggression (including coercive tactics) by a current or former intimate partner (i.e., spouse, boyfriend/girlfriend, dating partner, or ongoing sexual partner</a:t>
            </a:r>
            <a:r>
              <a:rPr lang="en-US" sz="2870" dirty="0" smtClean="0">
                <a:latin typeface="Helvetica" charset="0"/>
                <a:ea typeface="Helvetica" charset="0"/>
                <a:cs typeface="Helvetica" charset="0"/>
              </a:rPr>
              <a:t>). </a:t>
            </a:r>
            <a:r>
              <a:rPr lang="en-US" sz="2870" dirty="0">
                <a:latin typeface="Helvetica" charset="0"/>
                <a:ea typeface="Helvetica" charset="0"/>
                <a:cs typeface="Helvetica" charset="0"/>
              </a:rPr>
              <a:t>In current media and society today IPV has made its way to being a well-known and increasingly discussed topic because it has become significantly rampant and prevalent throughout the world. The usual scenarios of IPV are those involving men as the assaulters and women being the victims. Not all IPV cases bring attention to the media/public but those that do display men serving reduced or no legal consequences at all for their acts of IPV. Data from the </a:t>
            </a:r>
            <a:r>
              <a:rPr lang="en-US" sz="2870" dirty="0" smtClean="0">
                <a:latin typeface="Helvetica" charset="0"/>
                <a:ea typeface="Helvetica" charset="0"/>
                <a:cs typeface="Helvetica" charset="0"/>
              </a:rPr>
              <a:t>CDC </a:t>
            </a:r>
            <a:r>
              <a:rPr lang="en-US" sz="2870" dirty="0">
                <a:latin typeface="Helvetica" charset="0"/>
                <a:ea typeface="Helvetica" charset="0"/>
                <a:cs typeface="Helvetica" charset="0"/>
              </a:rPr>
              <a:t>shows 1 in </a:t>
            </a:r>
            <a:r>
              <a:rPr lang="en-US" sz="2870" dirty="0" smtClean="0">
                <a:latin typeface="Helvetica" charset="0"/>
                <a:ea typeface="Helvetica" charset="0"/>
                <a:cs typeface="Helvetica" charset="0"/>
              </a:rPr>
              <a:t>5 </a:t>
            </a:r>
            <a:r>
              <a:rPr lang="en-US" sz="2870" dirty="0">
                <a:latin typeface="Helvetica" charset="0"/>
                <a:ea typeface="Helvetica" charset="0"/>
                <a:cs typeface="Helvetica" charset="0"/>
              </a:rPr>
              <a:t>women have been physically, sexually, and emotionally abused and are 2 times more likely than men to be </a:t>
            </a:r>
            <a:r>
              <a:rPr lang="en-US" sz="2870" dirty="0" smtClean="0">
                <a:latin typeface="Helvetica" charset="0"/>
                <a:ea typeface="Helvetica" charset="0"/>
                <a:cs typeface="Helvetica" charset="0"/>
              </a:rPr>
              <a:t>abused. </a:t>
            </a:r>
            <a:r>
              <a:rPr lang="en-US" sz="2870" dirty="0">
                <a:latin typeface="Helvetica" charset="0"/>
                <a:ea typeface="Helvetica" charset="0"/>
                <a:cs typeface="Helvetica" charset="0"/>
              </a:rPr>
              <a:t>The disparity of violence we see amongst women compared to men has proven why the CDC has recognized IPV as a public health </a:t>
            </a:r>
            <a:r>
              <a:rPr lang="en-US" sz="2870" dirty="0" smtClean="0">
                <a:latin typeface="Helvetica" charset="0"/>
                <a:ea typeface="Helvetica" charset="0"/>
                <a:cs typeface="Helvetica" charset="0"/>
              </a:rPr>
              <a:t>concern. </a:t>
            </a:r>
            <a:endParaRPr lang="en-US" sz="2870" dirty="0">
              <a:latin typeface="Helvetica" charset="0"/>
              <a:ea typeface="Helvetica" charset="0"/>
              <a:cs typeface="Helvetica" charset="0"/>
            </a:endParaRPr>
          </a:p>
          <a:p>
            <a:r>
              <a:rPr lang="en-US" sz="2870" dirty="0" smtClean="0">
                <a:latin typeface="Helvetica" charset="0"/>
                <a:ea typeface="Helvetica" charset="0"/>
                <a:cs typeface="Helvetica" charset="0"/>
              </a:rPr>
              <a:t>	Since </a:t>
            </a:r>
            <a:r>
              <a:rPr lang="en-US" sz="2870" dirty="0">
                <a:latin typeface="Helvetica" charset="0"/>
                <a:ea typeface="Helvetica" charset="0"/>
                <a:cs typeface="Helvetica" charset="0"/>
              </a:rPr>
              <a:t>IPV is a public health concern, I wanted to learn more about the physician and patient relationship regarding the topic. This projects primary focus is to grasp an idea of physicians screening for patients, particularly women, involved in intimate partner violence (IPV). As already mentioned, IPV is common but we tend to see it more amongst certain populations. </a:t>
            </a:r>
            <a:r>
              <a:rPr lang="en-US" sz="2870" b="1" dirty="0">
                <a:latin typeface="Helvetica" charset="0"/>
                <a:ea typeface="Helvetica" charset="0"/>
                <a:cs typeface="Helvetica" charset="0"/>
              </a:rPr>
              <a:t>Risk factors involved with IPV are young age, low academic achievement, low income, economic stress, poverty, traditional gender norms, male dominance in the family, drinking, and witnessing or experiencing violence in the family </a:t>
            </a:r>
            <a:r>
              <a:rPr lang="en-US" sz="2870" dirty="0" smtClean="0">
                <a:latin typeface="Helvetica" charset="0"/>
                <a:ea typeface="Helvetica" charset="0"/>
                <a:cs typeface="Helvetica" charset="0"/>
              </a:rPr>
              <a:t>. </a:t>
            </a:r>
            <a:r>
              <a:rPr lang="en-US" sz="2870" dirty="0">
                <a:latin typeface="Helvetica" charset="0"/>
                <a:ea typeface="Helvetica" charset="0"/>
                <a:cs typeface="Helvetica" charset="0"/>
              </a:rPr>
              <a:t>These risk factors I listed are only a few, but they exist and are commonly found in families of Fresno county. Knowing risk factors of IPV is as important for knowing the risk factors for other common disease such as stroke. If we know the risk factors, we can potentially educate and prevent dangerous outcomes of IPV among women. </a:t>
            </a:r>
          </a:p>
          <a:p>
            <a:r>
              <a:rPr lang="en-US" sz="2870" dirty="0" smtClean="0">
                <a:latin typeface="Helvetica" charset="0"/>
                <a:ea typeface="Helvetica" charset="0"/>
                <a:cs typeface="Helvetica" charset="0"/>
              </a:rPr>
              <a:t>	</a:t>
            </a:r>
            <a:endParaRPr lang="en-US" sz="2870" dirty="0">
              <a:latin typeface="Helvetica" charset="0"/>
              <a:ea typeface="Helvetica" charset="0"/>
              <a:cs typeface="Helvetica" charset="0"/>
            </a:endParaRPr>
          </a:p>
        </p:txBody>
      </p:sp>
      <p:sp>
        <p:nvSpPr>
          <p:cNvPr id="2055" name="Rectangle 61"/>
          <p:cNvSpPr>
            <a:spLocks noChangeArrowheads="1"/>
          </p:cNvSpPr>
          <p:nvPr/>
        </p:nvSpPr>
        <p:spPr bwMode="auto">
          <a:xfrm>
            <a:off x="38434963" y="5791200"/>
            <a:ext cx="11468100" cy="2590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2969" tIns="362969" rIns="362969" bIns="362969"/>
          <a:lstStyle>
            <a:lvl1pPr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a:spcBef>
                <a:spcPct val="50000"/>
              </a:spcBef>
              <a:defRPr/>
            </a:pPr>
            <a:r>
              <a:rPr lang="en-GB" altLang="en-US" sz="5169" b="1" dirty="0" smtClean="0">
                <a:latin typeface="Helvetica" panose="020B0604020202030204" pitchFamily="34" charset="0"/>
              </a:rPr>
              <a:t>Discussion  </a:t>
            </a:r>
          </a:p>
          <a:p>
            <a:r>
              <a:rPr lang="en-US" sz="2830" dirty="0" smtClean="0">
                <a:latin typeface="Helvetica" charset="0"/>
                <a:ea typeface="Helvetica" charset="0"/>
                <a:cs typeface="Helvetica" charset="0"/>
              </a:rPr>
              <a:t>	The </a:t>
            </a:r>
            <a:r>
              <a:rPr lang="en-US" sz="2830" dirty="0">
                <a:latin typeface="Helvetica" charset="0"/>
                <a:ea typeface="Helvetica" charset="0"/>
                <a:cs typeface="Helvetica" charset="0"/>
              </a:rPr>
              <a:t>data shines light into the fact that physicians do not screen as much as they probably should. Although my study lacked the power of large sample size, it focused on only victims of surviving IPV and of these victims there were low rates of doctors inquiring about their safety in their homes and relationships. Something worrisome and warrants future investigation is the lack of questioning parents of IPV received regarding their children’s safety. This is concerning because children are at greater risk of being abused in their home if their parents are already victims of abuse.  </a:t>
            </a:r>
          </a:p>
          <a:p>
            <a:r>
              <a:rPr lang="en-US" sz="2830" dirty="0">
                <a:latin typeface="Helvetica" charset="0"/>
                <a:ea typeface="Helvetica" charset="0"/>
                <a:cs typeface="Helvetica" charset="0"/>
              </a:rPr>
              <a:t> </a:t>
            </a:r>
          </a:p>
          <a:p>
            <a:r>
              <a:rPr lang="en-US" sz="2830" dirty="0" smtClean="0">
                <a:latin typeface="Helvetica" charset="0"/>
                <a:ea typeface="Helvetica" charset="0"/>
                <a:cs typeface="Helvetica" charset="0"/>
              </a:rPr>
              <a:t>	In </a:t>
            </a:r>
            <a:r>
              <a:rPr lang="en-US" sz="2830" dirty="0">
                <a:latin typeface="Helvetica" charset="0"/>
                <a:ea typeface="Helvetica" charset="0"/>
                <a:cs typeface="Helvetica" charset="0"/>
              </a:rPr>
              <a:t>a brief report from the Journal of Midwifery &amp; </a:t>
            </a:r>
            <a:r>
              <a:rPr lang="en-US" sz="2830" dirty="0" err="1">
                <a:latin typeface="Helvetica" charset="0"/>
                <a:ea typeface="Helvetica" charset="0"/>
                <a:cs typeface="Helvetica" charset="0"/>
              </a:rPr>
              <a:t>Womens</a:t>
            </a:r>
            <a:r>
              <a:rPr lang="en-US" sz="2830" dirty="0">
                <a:latin typeface="Helvetica" charset="0"/>
                <a:ea typeface="Helvetica" charset="0"/>
                <a:cs typeface="Helvetica" charset="0"/>
              </a:rPr>
              <a:t> Health on screening for IPV they suggested that </a:t>
            </a:r>
            <a:r>
              <a:rPr lang="en-US" sz="2830" b="1" dirty="0">
                <a:latin typeface="Helvetica" charset="0"/>
                <a:ea typeface="Helvetica" charset="0"/>
                <a:cs typeface="Helvetica" charset="0"/>
              </a:rPr>
              <a:t>asking if a women feels safe at home is not sensitive enough for </a:t>
            </a:r>
            <a:r>
              <a:rPr lang="en-US" sz="2830" b="1" dirty="0" smtClean="0">
                <a:latin typeface="Helvetica" charset="0"/>
                <a:ea typeface="Helvetica" charset="0"/>
                <a:cs typeface="Helvetica" charset="0"/>
              </a:rPr>
              <a:t>identifying </a:t>
            </a:r>
            <a:r>
              <a:rPr lang="en-US" sz="2830" b="1" dirty="0">
                <a:latin typeface="Helvetica" charset="0"/>
                <a:ea typeface="Helvetica" charset="0"/>
                <a:cs typeface="Helvetica" charset="0"/>
              </a:rPr>
              <a:t>IPV </a:t>
            </a:r>
            <a:r>
              <a:rPr lang="en-US" sz="2830" b="1" dirty="0" smtClean="0">
                <a:latin typeface="Helvetica" charset="0"/>
                <a:ea typeface="Helvetica" charset="0"/>
                <a:cs typeface="Helvetica" charset="0"/>
              </a:rPr>
              <a:t>victims</a:t>
            </a:r>
            <a:r>
              <a:rPr lang="en-US" sz="2830" dirty="0" smtClean="0">
                <a:latin typeface="Helvetica" charset="0"/>
                <a:ea typeface="Helvetica" charset="0"/>
                <a:cs typeface="Helvetica" charset="0"/>
              </a:rPr>
              <a:t>. </a:t>
            </a:r>
            <a:r>
              <a:rPr lang="en-US" sz="2830" dirty="0">
                <a:latin typeface="Helvetica" charset="0"/>
                <a:ea typeface="Helvetica" charset="0"/>
                <a:cs typeface="Helvetica" charset="0"/>
              </a:rPr>
              <a:t>In fact the </a:t>
            </a:r>
            <a:r>
              <a:rPr lang="en-US" sz="2830" b="1" dirty="0">
                <a:latin typeface="Helvetica" charset="0"/>
                <a:ea typeface="Helvetica" charset="0"/>
                <a:cs typeface="Helvetica" charset="0"/>
              </a:rPr>
              <a:t>sensitivity </a:t>
            </a:r>
            <a:r>
              <a:rPr lang="en-US" sz="2830" b="1" dirty="0" smtClean="0">
                <a:latin typeface="Helvetica" charset="0"/>
                <a:ea typeface="Helvetica" charset="0"/>
                <a:cs typeface="Helvetica" charset="0"/>
              </a:rPr>
              <a:t>is 8.8%. </a:t>
            </a:r>
            <a:r>
              <a:rPr lang="en-US" sz="2830" dirty="0">
                <a:latin typeface="Helvetica" charset="0"/>
                <a:ea typeface="Helvetica" charset="0"/>
                <a:cs typeface="Helvetica" charset="0"/>
              </a:rPr>
              <a:t>They suggested asking more specific questions of </a:t>
            </a:r>
            <a:r>
              <a:rPr lang="en-US" sz="2830">
                <a:latin typeface="Helvetica" charset="0"/>
                <a:ea typeface="Helvetica" charset="0"/>
                <a:cs typeface="Helvetica" charset="0"/>
              </a:rPr>
              <a:t>physical </a:t>
            </a:r>
            <a:r>
              <a:rPr lang="en-US" sz="2830" smtClean="0">
                <a:latin typeface="Helvetica" charset="0"/>
                <a:ea typeface="Helvetica" charset="0"/>
                <a:cs typeface="Helvetica" charset="0"/>
              </a:rPr>
              <a:t>abuse. </a:t>
            </a:r>
            <a:r>
              <a:rPr lang="en-US" sz="2830" dirty="0">
                <a:latin typeface="Helvetica" charset="0"/>
                <a:ea typeface="Helvetica" charset="0"/>
                <a:cs typeface="Helvetica" charset="0"/>
              </a:rPr>
              <a:t>They also provided screening tools with examples of appropriate dialogue with patients. One </a:t>
            </a:r>
            <a:r>
              <a:rPr lang="en-US" sz="2830" b="1" dirty="0">
                <a:latin typeface="Helvetica" charset="0"/>
                <a:ea typeface="Helvetica" charset="0"/>
                <a:cs typeface="Helvetica" charset="0"/>
              </a:rPr>
              <a:t>screening tool </a:t>
            </a:r>
            <a:r>
              <a:rPr lang="en-US" sz="2830" dirty="0">
                <a:latin typeface="Helvetica" charset="0"/>
                <a:ea typeface="Helvetica" charset="0"/>
                <a:cs typeface="Helvetica" charset="0"/>
              </a:rPr>
              <a:t>worthy of mentioning is </a:t>
            </a:r>
            <a:r>
              <a:rPr lang="en-US" sz="2830" b="1" dirty="0">
                <a:latin typeface="Helvetica" charset="0"/>
                <a:ea typeface="Helvetica" charset="0"/>
                <a:cs typeface="Helvetica" charset="0"/>
              </a:rPr>
              <a:t>HARK</a:t>
            </a:r>
            <a:r>
              <a:rPr lang="en-US" sz="2830" dirty="0">
                <a:latin typeface="Helvetica" charset="0"/>
                <a:ea typeface="Helvetica" charset="0"/>
                <a:cs typeface="Helvetica" charset="0"/>
              </a:rPr>
              <a:t> by </a:t>
            </a:r>
            <a:r>
              <a:rPr lang="en-US" sz="2830" dirty="0" err="1">
                <a:latin typeface="Helvetica" charset="0"/>
                <a:ea typeface="Helvetica" charset="0"/>
                <a:cs typeface="Helvetica" charset="0"/>
              </a:rPr>
              <a:t>Hardip</a:t>
            </a:r>
            <a:r>
              <a:rPr lang="en-US" sz="2830" dirty="0">
                <a:latin typeface="Helvetica" charset="0"/>
                <a:ea typeface="Helvetica" charset="0"/>
                <a:cs typeface="Helvetica" charset="0"/>
              </a:rPr>
              <a:t> </a:t>
            </a:r>
            <a:r>
              <a:rPr lang="en-US" sz="2830" dirty="0" err="1">
                <a:latin typeface="Helvetica" charset="0"/>
                <a:ea typeface="Helvetica" charset="0"/>
                <a:cs typeface="Helvetica" charset="0"/>
              </a:rPr>
              <a:t>Sohal</a:t>
            </a:r>
            <a:r>
              <a:rPr lang="en-US" sz="2830" dirty="0">
                <a:latin typeface="Helvetica" charset="0"/>
                <a:ea typeface="Helvetica" charset="0"/>
                <a:cs typeface="Helvetica" charset="0"/>
              </a:rPr>
              <a:t>. In a paper published by BMC Family Practice on The sensitivity and specificity of HARK, they </a:t>
            </a:r>
            <a:r>
              <a:rPr lang="en-US" sz="2830" b="1" dirty="0">
                <a:latin typeface="Helvetica" charset="0"/>
                <a:ea typeface="Helvetica" charset="0"/>
                <a:cs typeface="Helvetica" charset="0"/>
              </a:rPr>
              <a:t>found that the screening tool had a sensitivity of 81% and a specificity of 95%</a:t>
            </a:r>
            <a:r>
              <a:rPr lang="en-US" sz="2830" dirty="0">
                <a:latin typeface="Helvetica" charset="0"/>
                <a:ea typeface="Helvetica" charset="0"/>
                <a:cs typeface="Helvetica" charset="0"/>
              </a:rPr>
              <a:t> </a:t>
            </a:r>
            <a:r>
              <a:rPr lang="en-US" sz="2830" dirty="0" smtClean="0">
                <a:latin typeface="Helvetica" charset="0"/>
                <a:ea typeface="Helvetica" charset="0"/>
                <a:cs typeface="Helvetica" charset="0"/>
              </a:rPr>
              <a:t> </a:t>
            </a:r>
            <a:r>
              <a:rPr lang="en-US" sz="2830" dirty="0">
                <a:latin typeface="Helvetica" charset="0"/>
                <a:ea typeface="Helvetica" charset="0"/>
                <a:cs typeface="Helvetica" charset="0"/>
              </a:rPr>
              <a:t>– by far the strongest screening modality. Their paper calls-out its own reliability asking others to use it more because it has limited research since it is new, but it doesn’t take away from the fact it is easy to use and asks only 4 questions. </a:t>
            </a:r>
          </a:p>
          <a:p>
            <a:pPr>
              <a:spcBef>
                <a:spcPct val="50000"/>
              </a:spcBef>
              <a:defRPr/>
            </a:pPr>
            <a:endParaRPr lang="en-GB" altLang="en-US" sz="5169" b="1" dirty="0" smtClean="0">
              <a:latin typeface="Helvetica" panose="020B0604020202030204" pitchFamily="34" charset="0"/>
            </a:endParaRPr>
          </a:p>
          <a:p>
            <a:pPr>
              <a:spcBef>
                <a:spcPct val="50000"/>
              </a:spcBef>
              <a:defRPr/>
            </a:pPr>
            <a:r>
              <a:rPr lang="en-GB" altLang="en-US" sz="5169" b="1" dirty="0" smtClean="0">
                <a:latin typeface="Helvetica" panose="020B0604020202030204" pitchFamily="34" charset="0"/>
              </a:rPr>
              <a:t>Conclusion</a:t>
            </a:r>
          </a:p>
          <a:p>
            <a:r>
              <a:rPr lang="en-US" sz="3200" dirty="0" smtClean="0"/>
              <a:t>	The most important lesson physicians can take away from this experience is to learn to </a:t>
            </a:r>
            <a:r>
              <a:rPr lang="en-US" sz="3200" b="1" dirty="0" smtClean="0"/>
              <a:t>ask specific questions regarding IPV during patient encounters</a:t>
            </a:r>
            <a:r>
              <a:rPr lang="en-US" sz="3200" dirty="0" smtClean="0"/>
              <a:t>. This is especially important when encountering patients with obvious risk factors. Implementing comprehensive screening policies and procedures into clinics can also help reduce the public health burden of IPV and improve overall family well-being and safety. </a:t>
            </a:r>
          </a:p>
          <a:p>
            <a:pPr algn="just" eaLnBrk="1" hangingPunct="1">
              <a:spcBef>
                <a:spcPct val="10000"/>
              </a:spcBef>
              <a:defRPr/>
            </a:pPr>
            <a:endParaRPr lang="en-US" altLang="en-US" sz="2872" dirty="0" smtClean="0">
              <a:solidFill>
                <a:schemeClr val="tx1"/>
              </a:solidFill>
              <a:latin typeface="Helvetica" panose="020B0604020202030204" pitchFamily="34" charset="0"/>
            </a:endParaRPr>
          </a:p>
          <a:p>
            <a:pPr>
              <a:spcBef>
                <a:spcPct val="50000"/>
              </a:spcBef>
              <a:defRPr/>
            </a:pPr>
            <a:endParaRPr lang="en-US" altLang="en-US" sz="2872" dirty="0" smtClean="0">
              <a:solidFill>
                <a:schemeClr val="tx1"/>
              </a:solidFill>
              <a:latin typeface="Helvetica" panose="020B0604020202030204" pitchFamily="34" charset="0"/>
            </a:endParaRPr>
          </a:p>
          <a:p>
            <a:pPr>
              <a:spcBef>
                <a:spcPct val="50000"/>
              </a:spcBef>
              <a:defRPr/>
            </a:pPr>
            <a:endParaRPr lang="en-US" altLang="en-US" sz="2297" dirty="0" smtClean="0">
              <a:solidFill>
                <a:schemeClr val="tx1"/>
              </a:solidFill>
              <a:latin typeface="Helvetica" panose="020B0604020202030204" pitchFamily="34" charset="0"/>
            </a:endParaRPr>
          </a:p>
        </p:txBody>
      </p:sp>
      <p:sp>
        <p:nvSpPr>
          <p:cNvPr id="2056" name="Rectangle 59"/>
          <p:cNvSpPr>
            <a:spLocks noChangeArrowheads="1"/>
          </p:cNvSpPr>
          <p:nvPr/>
        </p:nvSpPr>
        <p:spPr bwMode="auto">
          <a:xfrm>
            <a:off x="13690600" y="5791200"/>
            <a:ext cx="11468100" cy="2590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2969" tIns="362969" rIns="362969" bIns="362969"/>
          <a:lstStyle>
            <a:lvl1pPr marL="266700" indent="-266700"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a:spcBef>
                <a:spcPct val="50000"/>
              </a:spcBef>
              <a:defRPr/>
            </a:pPr>
            <a:r>
              <a:rPr lang="en-GB" altLang="en-US" sz="5169" b="1" dirty="0" smtClean="0">
                <a:latin typeface="Helvetica" panose="020B0604020202030204" pitchFamily="34" charset="0"/>
              </a:rPr>
              <a:t>Hypothesis</a:t>
            </a:r>
          </a:p>
          <a:p>
            <a:pPr>
              <a:spcBef>
                <a:spcPct val="50000"/>
              </a:spcBef>
              <a:defRPr/>
            </a:pPr>
            <a:r>
              <a:rPr lang="en-US" altLang="en-US" sz="2870" dirty="0" smtClean="0">
                <a:latin typeface="Helvetica" panose="020B0604020202030204" pitchFamily="34" charset="0"/>
              </a:rPr>
              <a:t>P</a:t>
            </a:r>
            <a:r>
              <a:rPr lang="en-US" altLang="en-US" sz="2870" dirty="0" smtClean="0">
                <a:latin typeface="Helvetica" panose="020B0604020202030204" pitchFamily="34" charset="0"/>
              </a:rPr>
              <a:t>hysicians do not </a:t>
            </a:r>
            <a:r>
              <a:rPr lang="en-US" altLang="en-US" sz="2870" dirty="0" smtClean="0">
                <a:latin typeface="Helvetica" panose="020B0604020202030204" pitchFamily="34" charset="0"/>
              </a:rPr>
              <a:t>screen for Intimate Partner Violence (IPV</a:t>
            </a:r>
            <a:r>
              <a:rPr lang="en-US" altLang="en-US" sz="2870" dirty="0" smtClean="0">
                <a:latin typeface="Helvetica" panose="020B0604020202030204" pitchFamily="34" charset="0"/>
              </a:rPr>
              <a:t>) </a:t>
            </a:r>
            <a:endParaRPr lang="en-GB" altLang="en-US" sz="2870" b="1" dirty="0" smtClean="0">
              <a:latin typeface="Helvetica" panose="020B0604020202030204" pitchFamily="34" charset="0"/>
            </a:endParaRPr>
          </a:p>
          <a:p>
            <a:pPr>
              <a:spcBef>
                <a:spcPct val="50000"/>
              </a:spcBef>
              <a:defRPr/>
            </a:pPr>
            <a:r>
              <a:rPr lang="en-GB" altLang="en-US" sz="5169" b="1" dirty="0" smtClean="0">
                <a:latin typeface="Helvetica" panose="020B0604020202030204" pitchFamily="34" charset="0"/>
              </a:rPr>
              <a:t>Methods </a:t>
            </a:r>
          </a:p>
          <a:p>
            <a:pPr>
              <a:spcBef>
                <a:spcPct val="50000"/>
              </a:spcBef>
              <a:defRPr/>
            </a:pPr>
            <a:r>
              <a:rPr lang="en-US" sz="2870" dirty="0" smtClean="0">
                <a:latin typeface="Helvetica" charset="0"/>
                <a:ea typeface="Helvetica" charset="0"/>
                <a:cs typeface="Helvetica" charset="0"/>
              </a:rPr>
              <a:t>		I </a:t>
            </a:r>
            <a:r>
              <a:rPr lang="en-US" sz="2870" dirty="0">
                <a:latin typeface="Helvetica" charset="0"/>
                <a:ea typeface="Helvetica" charset="0"/>
                <a:cs typeface="Helvetica" charset="0"/>
              </a:rPr>
              <a:t>focused my work with </a:t>
            </a:r>
            <a:r>
              <a:rPr lang="en-US" sz="2870" dirty="0" err="1">
                <a:latin typeface="Helvetica" charset="0"/>
                <a:ea typeface="Helvetica" charset="0"/>
                <a:cs typeface="Helvetica" charset="0"/>
              </a:rPr>
              <a:t>Marjoree</a:t>
            </a:r>
            <a:r>
              <a:rPr lang="en-US" sz="2870" dirty="0">
                <a:latin typeface="Helvetica" charset="0"/>
                <a:ea typeface="Helvetica" charset="0"/>
                <a:cs typeface="Helvetica" charset="0"/>
              </a:rPr>
              <a:t> Mason Center (MMC) in downtown Fresno. The MMC provides safe houses for women and men that are victims of IPV. They also provide legal assistance, counseling, group therapy, child services, education and training so they can return to the </a:t>
            </a:r>
            <a:r>
              <a:rPr lang="en-US" sz="2870" dirty="0" smtClean="0">
                <a:latin typeface="Helvetica" charset="0"/>
                <a:ea typeface="Helvetica" charset="0"/>
                <a:cs typeface="Helvetica" charset="0"/>
              </a:rPr>
              <a:t>community. </a:t>
            </a:r>
            <a:r>
              <a:rPr lang="en-US" sz="2870" dirty="0">
                <a:latin typeface="Helvetica" charset="0"/>
                <a:ea typeface="Helvetica" charset="0"/>
                <a:cs typeface="Helvetica" charset="0"/>
              </a:rPr>
              <a:t>Focusing attention on women at MMC for this project would help me understand how well physicians screened women who have already been victims of IPV. </a:t>
            </a:r>
            <a:r>
              <a:rPr lang="en-US" sz="2870" dirty="0" smtClean="0">
                <a:latin typeface="Helvetica" charset="0"/>
                <a:ea typeface="Helvetica" charset="0"/>
                <a:cs typeface="Helvetica" charset="0"/>
              </a:rPr>
              <a:t>		</a:t>
            </a:r>
          </a:p>
          <a:p>
            <a:pPr>
              <a:spcBef>
                <a:spcPct val="50000"/>
              </a:spcBef>
              <a:defRPr/>
            </a:pPr>
            <a:r>
              <a:rPr lang="en-US" sz="2870" dirty="0">
                <a:latin typeface="Helvetica" charset="0"/>
                <a:ea typeface="Helvetica" charset="0"/>
                <a:cs typeface="Helvetica" charset="0"/>
              </a:rPr>
              <a:t>	</a:t>
            </a:r>
            <a:r>
              <a:rPr lang="en-US" sz="2870" dirty="0" smtClean="0">
                <a:latin typeface="Helvetica" charset="0"/>
                <a:ea typeface="Helvetica" charset="0"/>
                <a:cs typeface="Helvetica" charset="0"/>
              </a:rPr>
              <a:t>	I </a:t>
            </a:r>
            <a:r>
              <a:rPr lang="en-US" sz="2870" dirty="0">
                <a:latin typeface="Helvetica" charset="0"/>
                <a:ea typeface="Helvetica" charset="0"/>
                <a:cs typeface="Helvetica" charset="0"/>
              </a:rPr>
              <a:t>formed a survey (Figure 1) that consisted of three sections and handed it out to women living at the </a:t>
            </a:r>
            <a:r>
              <a:rPr lang="en-US" sz="2870" dirty="0" err="1" smtClean="0">
                <a:latin typeface="Helvetica" charset="0"/>
                <a:ea typeface="Helvetica" charset="0"/>
                <a:cs typeface="Helvetica" charset="0"/>
              </a:rPr>
              <a:t>Marjoree</a:t>
            </a:r>
            <a:r>
              <a:rPr lang="en-US" sz="2870" dirty="0" smtClean="0">
                <a:latin typeface="Helvetica" charset="0"/>
                <a:ea typeface="Helvetica" charset="0"/>
                <a:cs typeface="Helvetica" charset="0"/>
              </a:rPr>
              <a:t> </a:t>
            </a:r>
            <a:r>
              <a:rPr lang="en-US" sz="2870" dirty="0">
                <a:latin typeface="Helvetica" charset="0"/>
                <a:ea typeface="Helvetica" charset="0"/>
                <a:cs typeface="Helvetica" charset="0"/>
              </a:rPr>
              <a:t>Mason Center in Downtown Fresno that serves the needs of individuals who have experienced IPV. </a:t>
            </a:r>
          </a:p>
          <a:p>
            <a:pPr>
              <a:spcBef>
                <a:spcPct val="50000"/>
              </a:spcBef>
              <a:buFont typeface="Wingdings" panose="05000000000000000000" pitchFamily="2" charset="2"/>
              <a:buNone/>
              <a:defRPr/>
            </a:pPr>
            <a:endParaRPr lang="en-GB" altLang="en-US" sz="4451" b="1" dirty="0" smtClean="0">
              <a:latin typeface="Helvetica" panose="020B0604020202030204" pitchFamily="34" charset="0"/>
            </a:endParaRPr>
          </a:p>
          <a:p>
            <a:pPr>
              <a:spcBef>
                <a:spcPct val="50000"/>
              </a:spcBef>
              <a:buFont typeface="Wingdings" panose="05000000000000000000" pitchFamily="2" charset="2"/>
              <a:buNone/>
              <a:defRPr/>
            </a:pPr>
            <a:endParaRPr lang="en-GB" altLang="en-US" sz="4451" b="1" dirty="0">
              <a:latin typeface="Helvetica" panose="020B0604020202030204" pitchFamily="34" charset="0"/>
            </a:endParaRPr>
          </a:p>
          <a:p>
            <a:pPr>
              <a:spcBef>
                <a:spcPct val="50000"/>
              </a:spcBef>
              <a:buFont typeface="Wingdings" panose="05000000000000000000" pitchFamily="2" charset="2"/>
              <a:buNone/>
              <a:defRPr/>
            </a:pPr>
            <a:endParaRPr lang="en-GB" altLang="en-US" sz="4451" b="1" dirty="0" smtClean="0">
              <a:latin typeface="Helvetica" panose="020B0604020202030204" pitchFamily="34" charset="0"/>
            </a:endParaRPr>
          </a:p>
          <a:p>
            <a:pPr>
              <a:spcBef>
                <a:spcPct val="50000"/>
              </a:spcBef>
              <a:buFont typeface="Wingdings" panose="05000000000000000000" pitchFamily="2" charset="2"/>
              <a:buNone/>
              <a:defRPr/>
            </a:pPr>
            <a:endParaRPr lang="en-GB" altLang="en-US" sz="4451" b="1" dirty="0">
              <a:latin typeface="Helvetica" panose="020B0604020202030204" pitchFamily="34" charset="0"/>
            </a:endParaRPr>
          </a:p>
        </p:txBody>
      </p:sp>
      <p:sp>
        <p:nvSpPr>
          <p:cNvPr id="2057" name="Rectangle 60"/>
          <p:cNvSpPr>
            <a:spLocks noChangeArrowheads="1"/>
          </p:cNvSpPr>
          <p:nvPr/>
        </p:nvSpPr>
        <p:spPr bwMode="auto">
          <a:xfrm>
            <a:off x="26047700" y="5791200"/>
            <a:ext cx="11468100" cy="2590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2969" tIns="362969" rIns="362969" bIns="362969"/>
          <a:lstStyle>
            <a:lvl1pPr marL="228600" indent="-228600"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marL="0" indent="0">
              <a:spcBef>
                <a:spcPct val="50000"/>
              </a:spcBef>
              <a:defRPr/>
            </a:pPr>
            <a:r>
              <a:rPr lang="en-GB" altLang="en-US" sz="5169" b="1" dirty="0" smtClean="0">
                <a:latin typeface="Helvetica" panose="020B0604020202030204" pitchFamily="34" charset="0"/>
              </a:rPr>
              <a:t>Results </a:t>
            </a:r>
          </a:p>
          <a:p>
            <a:r>
              <a:rPr lang="en-GB" sz="5169" b="1" dirty="0">
                <a:latin typeface="Helvetica" panose="020B0604020202030204" pitchFamily="34" charset="0"/>
              </a:rPr>
              <a:t>	</a:t>
            </a:r>
            <a:r>
              <a:rPr lang="en-GB" sz="5169" b="1" dirty="0" smtClean="0">
                <a:latin typeface="Helvetica" panose="020B0604020202030204" pitchFamily="34" charset="0"/>
              </a:rPr>
              <a:t>	</a:t>
            </a:r>
            <a:r>
              <a:rPr lang="en-US" sz="2830" dirty="0" smtClean="0">
                <a:latin typeface="Helvetica" charset="0"/>
                <a:ea typeface="Helvetica" charset="0"/>
                <a:cs typeface="Helvetica" charset="0"/>
              </a:rPr>
              <a:t>The </a:t>
            </a:r>
            <a:r>
              <a:rPr lang="en-US" sz="2830" dirty="0">
                <a:latin typeface="Helvetica" charset="0"/>
                <a:ea typeface="Helvetica" charset="0"/>
                <a:cs typeface="Helvetica" charset="0"/>
              </a:rPr>
              <a:t>first section of the </a:t>
            </a:r>
            <a:r>
              <a:rPr lang="en-US" sz="2830" dirty="0" smtClean="0">
                <a:latin typeface="Helvetica" charset="0"/>
                <a:ea typeface="Helvetica" charset="0"/>
                <a:cs typeface="Helvetica" charset="0"/>
              </a:rPr>
              <a:t>survey </a:t>
            </a:r>
            <a:r>
              <a:rPr lang="en-US" sz="2830" dirty="0">
                <a:latin typeface="Helvetica" charset="0"/>
                <a:ea typeface="Helvetica" charset="0"/>
                <a:cs typeface="Helvetica" charset="0"/>
              </a:rPr>
              <a:t>addressed questions of general health which looked into how many times women visited a doctor, whether they shared the same doctor as their spouse, and if they have a doctor in general. The results were women saw a doctor on average of 2 times per year, only 14 % share the same doctor as their spouse, and 57% do have a primary care doctor. </a:t>
            </a:r>
          </a:p>
          <a:p>
            <a:r>
              <a:rPr lang="en-US" sz="2830" dirty="0">
                <a:latin typeface="Helvetica" charset="0"/>
                <a:ea typeface="Helvetica" charset="0"/>
                <a:cs typeface="Helvetica" charset="0"/>
              </a:rPr>
              <a:t> </a:t>
            </a:r>
          </a:p>
          <a:p>
            <a:r>
              <a:rPr lang="en-US" sz="2830" dirty="0" smtClean="0">
                <a:latin typeface="Helvetica" charset="0"/>
                <a:ea typeface="Helvetica" charset="0"/>
                <a:cs typeface="Helvetica" charset="0"/>
              </a:rPr>
              <a:t>		The </a:t>
            </a:r>
            <a:r>
              <a:rPr lang="en-US" sz="2830" dirty="0">
                <a:latin typeface="Helvetica" charset="0"/>
                <a:ea typeface="Helvetica" charset="0"/>
                <a:cs typeface="Helvetica" charset="0"/>
              </a:rPr>
              <a:t>second section questioned how physicians screen for IPV amongst women who have already experienced IPV. The questions consisted of physicians asking about relationship safety, history of abuse, showing concern for home safety, and child abuse. </a:t>
            </a:r>
            <a:r>
              <a:rPr lang="en-US" sz="2830" b="1" dirty="0">
                <a:latin typeface="Helvetica" charset="0"/>
                <a:ea typeface="Helvetica" charset="0"/>
                <a:cs typeface="Helvetica" charset="0"/>
              </a:rPr>
              <a:t>The response showed only 29% asked about relationship safety, 29% asked about ever being abused, 43% asked about safety at home, and there were zero inquiries into safety of their children</a:t>
            </a:r>
            <a:r>
              <a:rPr lang="en-US" sz="2830" dirty="0">
                <a:latin typeface="Helvetica" charset="0"/>
                <a:ea typeface="Helvetica" charset="0"/>
                <a:cs typeface="Helvetica" charset="0"/>
              </a:rPr>
              <a:t>. </a:t>
            </a:r>
          </a:p>
          <a:p>
            <a:r>
              <a:rPr lang="en-US" sz="2830" dirty="0">
                <a:latin typeface="Helvetica" charset="0"/>
                <a:ea typeface="Helvetica" charset="0"/>
                <a:cs typeface="Helvetica" charset="0"/>
              </a:rPr>
              <a:t> </a:t>
            </a:r>
          </a:p>
          <a:p>
            <a:r>
              <a:rPr lang="en-US" sz="2830" dirty="0" smtClean="0">
                <a:latin typeface="Helvetica" charset="0"/>
                <a:ea typeface="Helvetica" charset="0"/>
                <a:cs typeface="Helvetica" charset="0"/>
              </a:rPr>
              <a:t>		The </a:t>
            </a:r>
            <a:r>
              <a:rPr lang="en-US" sz="2830" dirty="0">
                <a:latin typeface="Helvetica" charset="0"/>
                <a:ea typeface="Helvetica" charset="0"/>
                <a:cs typeface="Helvetica" charset="0"/>
              </a:rPr>
              <a:t>final section of my survey asked about victim’s comfort level regarding questions about IPV. The survey asked if they thought questions from physicians on IPV were appropriate, whether they would disclose information to a doctor about IPV if they were asked, would they tell their doctor if their child was being abused by their spouse, if they would seek help from a physician if they were being abused, and then lastly they were able to list their comfort level on scale of not comfortable to very comfortable. </a:t>
            </a:r>
            <a:r>
              <a:rPr lang="en-US" sz="2830" b="1" dirty="0">
                <a:latin typeface="Helvetica" charset="0"/>
                <a:ea typeface="Helvetica" charset="0"/>
                <a:cs typeface="Helvetica" charset="0"/>
              </a:rPr>
              <a:t>The results revealed victims of IPV think it is 100% appropriate for physicians to ask about IPV in their homes</a:t>
            </a:r>
            <a:r>
              <a:rPr lang="en-US" sz="2830" dirty="0">
                <a:latin typeface="Helvetica" charset="0"/>
                <a:ea typeface="Helvetica" charset="0"/>
                <a:cs typeface="Helvetica" charset="0"/>
              </a:rPr>
              <a:t>, 57% said they would tell their doctor if they asked about abuse, 100% said they would tell their doctor if their child was being abused by their spouse, 43% said they would seek help from a doctor, and the </a:t>
            </a:r>
            <a:r>
              <a:rPr lang="en-US" sz="2830" b="1" dirty="0">
                <a:latin typeface="Helvetica" charset="0"/>
                <a:ea typeface="Helvetica" charset="0"/>
                <a:cs typeface="Helvetica" charset="0"/>
              </a:rPr>
              <a:t>average comfort level discussing relationship safety was shown to be neutral on the subject</a:t>
            </a:r>
            <a:r>
              <a:rPr lang="en-US" sz="2830" dirty="0">
                <a:latin typeface="Helvetica" charset="0"/>
                <a:ea typeface="Helvetica" charset="0"/>
                <a:cs typeface="Helvetica" charset="0"/>
              </a:rPr>
              <a:t>. </a:t>
            </a:r>
            <a:endParaRPr lang="en-US" sz="2830" dirty="0" smtClean="0">
              <a:latin typeface="Helvetica" charset="0"/>
              <a:ea typeface="Helvetica" charset="0"/>
              <a:cs typeface="Helvetica" charset="0"/>
            </a:endParaRPr>
          </a:p>
          <a:p>
            <a:endParaRPr lang="en-US" sz="2830" dirty="0">
              <a:latin typeface="Helvetica" charset="0"/>
              <a:ea typeface="Helvetica" charset="0"/>
              <a:cs typeface="Helvetica" charset="0"/>
            </a:endParaRPr>
          </a:p>
          <a:p>
            <a:endParaRPr lang="en-US" sz="2830" b="1" dirty="0">
              <a:latin typeface="Helvetica" charset="0"/>
              <a:ea typeface="Helvetica" charset="0"/>
              <a:cs typeface="Helvetica" charset="0"/>
            </a:endParaRPr>
          </a:p>
          <a:p>
            <a:pPr marL="0" indent="0">
              <a:spcBef>
                <a:spcPct val="50000"/>
              </a:spcBef>
              <a:defRPr/>
            </a:pPr>
            <a:endParaRPr lang="en-GB" altLang="en-US" sz="5169" b="1" dirty="0">
              <a:latin typeface="Helvetica" panose="020B0604020202030204" pitchFamily="34" charset="0"/>
            </a:endParaRPr>
          </a:p>
          <a:p>
            <a:pPr marL="0" indent="0">
              <a:spcBef>
                <a:spcPct val="50000"/>
              </a:spcBef>
              <a:defRPr/>
            </a:pPr>
            <a:endParaRPr lang="en-GB" altLang="en-US" sz="5169" b="1" dirty="0" smtClean="0">
              <a:latin typeface="Helvetica" panose="020B0604020202030204" pitchFamily="34" charset="0"/>
            </a:endParaRPr>
          </a:p>
        </p:txBody>
      </p:sp>
      <p:sp>
        <p:nvSpPr>
          <p:cNvPr id="2061" name="Text Box 69"/>
          <p:cNvSpPr txBox="1">
            <a:spLocks noChangeArrowheads="1"/>
          </p:cNvSpPr>
          <p:nvPr/>
        </p:nvSpPr>
        <p:spPr bwMode="auto">
          <a:xfrm>
            <a:off x="14859000" y="27318306"/>
            <a:ext cx="9214945" cy="647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6098" rIns="0" bIns="46098">
            <a:spAutoFit/>
          </a:bodyPr>
          <a:lstStyle>
            <a:lvl1pPr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r>
              <a:rPr lang="en-US" sz="1800" b="1" dirty="0"/>
              <a:t>Figure 1. This is a survey comprised of three sections to assess how well physicians screen for intimate partner violence. Surveys were anonymous and used solely for educational purposes. </a:t>
            </a:r>
            <a:endParaRPr lang="en-US" sz="1800" dirty="0"/>
          </a:p>
        </p:txBody>
      </p:sp>
      <p:sp>
        <p:nvSpPr>
          <p:cNvPr id="2064" name="Text Box 96"/>
          <p:cNvSpPr txBox="1">
            <a:spLocks noChangeArrowheads="1"/>
          </p:cNvSpPr>
          <p:nvPr/>
        </p:nvSpPr>
        <p:spPr bwMode="auto">
          <a:xfrm>
            <a:off x="0" y="962025"/>
            <a:ext cx="512064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95" tIns="46098" rIns="92195" bIns="46098">
            <a:spAutoFit/>
          </a:bodyPr>
          <a:lstStyle>
            <a:lvl1pPr defTabSz="641350">
              <a:defRPr sz="2600">
                <a:solidFill>
                  <a:srgbClr val="002F5D"/>
                </a:solidFill>
                <a:latin typeface="Times New Roman" panose="02020603050405020304" pitchFamily="18" charset="0"/>
              </a:defRPr>
            </a:lvl1pPr>
            <a:lvl2pPr marL="742950" indent="-285750" defTabSz="641350">
              <a:defRPr sz="2600">
                <a:solidFill>
                  <a:srgbClr val="002F5D"/>
                </a:solidFill>
                <a:latin typeface="Times New Roman" panose="02020603050405020304" pitchFamily="18" charset="0"/>
              </a:defRPr>
            </a:lvl2pPr>
            <a:lvl3pPr marL="1143000" indent="-228600" defTabSz="641350">
              <a:defRPr sz="2600">
                <a:solidFill>
                  <a:srgbClr val="002F5D"/>
                </a:solidFill>
                <a:latin typeface="Times New Roman" panose="02020603050405020304" pitchFamily="18" charset="0"/>
              </a:defRPr>
            </a:lvl3pPr>
            <a:lvl4pPr marL="1600200" indent="-228600" defTabSz="641350">
              <a:defRPr sz="2600">
                <a:solidFill>
                  <a:srgbClr val="002F5D"/>
                </a:solidFill>
                <a:latin typeface="Times New Roman" panose="02020603050405020304" pitchFamily="18" charset="0"/>
              </a:defRPr>
            </a:lvl4pPr>
            <a:lvl5pPr marL="2057400" indent="-228600" defTabSz="641350">
              <a:defRPr sz="2600">
                <a:solidFill>
                  <a:srgbClr val="002F5D"/>
                </a:solidFill>
                <a:latin typeface="Times New Roman" panose="02020603050405020304" pitchFamily="18" charset="0"/>
              </a:defRPr>
            </a:lvl5pPr>
            <a:lvl6pPr marL="25146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defTabSz="641350" eaLnBrk="0" fontAlgn="base" hangingPunct="0">
              <a:spcBef>
                <a:spcPct val="0"/>
              </a:spcBef>
              <a:spcAft>
                <a:spcPct val="0"/>
              </a:spcAft>
              <a:defRPr sz="2600">
                <a:solidFill>
                  <a:srgbClr val="002F5D"/>
                </a:solidFill>
                <a:latin typeface="Times New Roman" panose="02020603050405020304" pitchFamily="18" charset="0"/>
              </a:defRPr>
            </a:lvl9pPr>
          </a:lstStyle>
          <a:p>
            <a:pPr algn="ctr">
              <a:spcBef>
                <a:spcPct val="50000"/>
              </a:spcBef>
              <a:defRPr/>
            </a:pPr>
            <a:r>
              <a:rPr lang="en-US" altLang="en-US" sz="7180" b="1" dirty="0" smtClean="0">
                <a:solidFill>
                  <a:schemeClr val="tx1"/>
                </a:solidFill>
                <a:latin typeface="Helvetica" panose="020B0604020202030204" pitchFamily="34" charset="0"/>
              </a:rPr>
              <a:t>Screening by Physicians for Intimate Partner Violence</a:t>
            </a:r>
          </a:p>
        </p:txBody>
      </p:sp>
      <p:sp>
        <p:nvSpPr>
          <p:cNvPr id="2065" name="Rectangle 106"/>
          <p:cNvSpPr>
            <a:spLocks noChangeArrowheads="1"/>
          </p:cNvSpPr>
          <p:nvPr/>
        </p:nvSpPr>
        <p:spPr bwMode="auto">
          <a:xfrm>
            <a:off x="-4000500" y="22963188"/>
            <a:ext cx="106680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600">
                <a:solidFill>
                  <a:srgbClr val="002F5D"/>
                </a:solidFill>
                <a:latin typeface="Times New Roman" panose="02020603050405020304" pitchFamily="18" charset="0"/>
              </a:defRPr>
            </a:lvl1pPr>
            <a:lvl2pPr marL="742950" indent="-285750">
              <a:defRPr sz="2600">
                <a:solidFill>
                  <a:srgbClr val="002F5D"/>
                </a:solidFill>
                <a:latin typeface="Times New Roman" panose="02020603050405020304" pitchFamily="18" charset="0"/>
              </a:defRPr>
            </a:lvl2pPr>
            <a:lvl3pPr marL="1143000" indent="-228600">
              <a:defRPr sz="2600">
                <a:solidFill>
                  <a:srgbClr val="002F5D"/>
                </a:solidFill>
                <a:latin typeface="Times New Roman" panose="02020603050405020304" pitchFamily="18" charset="0"/>
              </a:defRPr>
            </a:lvl3pPr>
            <a:lvl4pPr marL="1600200" indent="-228600">
              <a:defRPr sz="2600">
                <a:solidFill>
                  <a:srgbClr val="002F5D"/>
                </a:solidFill>
                <a:latin typeface="Times New Roman" panose="02020603050405020304" pitchFamily="18" charset="0"/>
              </a:defRPr>
            </a:lvl4pPr>
            <a:lvl5pPr marL="2057400" indent="-228600">
              <a:defRPr sz="2600">
                <a:solidFill>
                  <a:srgbClr val="002F5D"/>
                </a:solidFill>
                <a:latin typeface="Times New Roman" panose="02020603050405020304" pitchFamily="18" charset="0"/>
              </a:defRPr>
            </a:lvl5pPr>
            <a:lvl6pPr marL="2514600" indent="-228600" algn="ctr"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eaLnBrk="0" fontAlgn="base" hangingPunct="0">
              <a:spcBef>
                <a:spcPct val="0"/>
              </a:spcBef>
              <a:spcAft>
                <a:spcPct val="0"/>
              </a:spcAft>
              <a:defRPr sz="2600">
                <a:solidFill>
                  <a:srgbClr val="002F5D"/>
                </a:solidFill>
                <a:latin typeface="Times New Roman" panose="02020603050405020304" pitchFamily="18" charset="0"/>
              </a:defRPr>
            </a:lvl9pPr>
          </a:lstStyle>
          <a:p>
            <a:pPr algn="ctr">
              <a:defRPr/>
            </a:pPr>
            <a:endParaRPr lang="en-US" altLang="en-US" sz="3733" smtClean="0"/>
          </a:p>
        </p:txBody>
      </p:sp>
      <p:sp>
        <p:nvSpPr>
          <p:cNvPr id="2066" name="Rectangle 107"/>
          <p:cNvSpPr>
            <a:spLocks noChangeArrowheads="1"/>
          </p:cNvSpPr>
          <p:nvPr/>
        </p:nvSpPr>
        <p:spPr bwMode="auto">
          <a:xfrm>
            <a:off x="10223500" y="19173825"/>
            <a:ext cx="10668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600">
                <a:solidFill>
                  <a:srgbClr val="002F5D"/>
                </a:solidFill>
                <a:latin typeface="Times New Roman" panose="02020603050405020304" pitchFamily="18" charset="0"/>
              </a:defRPr>
            </a:lvl1pPr>
            <a:lvl2pPr marL="742950" indent="-285750">
              <a:defRPr sz="2600">
                <a:solidFill>
                  <a:srgbClr val="002F5D"/>
                </a:solidFill>
                <a:latin typeface="Times New Roman" panose="02020603050405020304" pitchFamily="18" charset="0"/>
              </a:defRPr>
            </a:lvl2pPr>
            <a:lvl3pPr marL="1143000" indent="-228600">
              <a:defRPr sz="2600">
                <a:solidFill>
                  <a:srgbClr val="002F5D"/>
                </a:solidFill>
                <a:latin typeface="Times New Roman" panose="02020603050405020304" pitchFamily="18" charset="0"/>
              </a:defRPr>
            </a:lvl3pPr>
            <a:lvl4pPr marL="1600200" indent="-228600">
              <a:defRPr sz="2600">
                <a:solidFill>
                  <a:srgbClr val="002F5D"/>
                </a:solidFill>
                <a:latin typeface="Times New Roman" panose="02020603050405020304" pitchFamily="18" charset="0"/>
              </a:defRPr>
            </a:lvl4pPr>
            <a:lvl5pPr marL="2057400" indent="-228600">
              <a:defRPr sz="2600">
                <a:solidFill>
                  <a:srgbClr val="002F5D"/>
                </a:solidFill>
                <a:latin typeface="Times New Roman" panose="02020603050405020304" pitchFamily="18" charset="0"/>
              </a:defRPr>
            </a:lvl5pPr>
            <a:lvl6pPr marL="2514600" indent="-228600" algn="ctr" eaLnBrk="0" fontAlgn="base" hangingPunct="0">
              <a:spcBef>
                <a:spcPct val="0"/>
              </a:spcBef>
              <a:spcAft>
                <a:spcPct val="0"/>
              </a:spcAft>
              <a:defRPr sz="2600">
                <a:solidFill>
                  <a:srgbClr val="002F5D"/>
                </a:solidFill>
                <a:latin typeface="Times New Roman" panose="02020603050405020304" pitchFamily="18" charset="0"/>
              </a:defRPr>
            </a:lvl6pPr>
            <a:lvl7pPr marL="2971800" indent="-228600" algn="ctr" eaLnBrk="0" fontAlgn="base" hangingPunct="0">
              <a:spcBef>
                <a:spcPct val="0"/>
              </a:spcBef>
              <a:spcAft>
                <a:spcPct val="0"/>
              </a:spcAft>
              <a:defRPr sz="2600">
                <a:solidFill>
                  <a:srgbClr val="002F5D"/>
                </a:solidFill>
                <a:latin typeface="Times New Roman" panose="02020603050405020304" pitchFamily="18" charset="0"/>
              </a:defRPr>
            </a:lvl7pPr>
            <a:lvl8pPr marL="3429000" indent="-228600" algn="ctr" eaLnBrk="0" fontAlgn="base" hangingPunct="0">
              <a:spcBef>
                <a:spcPct val="0"/>
              </a:spcBef>
              <a:spcAft>
                <a:spcPct val="0"/>
              </a:spcAft>
              <a:defRPr sz="2600">
                <a:solidFill>
                  <a:srgbClr val="002F5D"/>
                </a:solidFill>
                <a:latin typeface="Times New Roman" panose="02020603050405020304" pitchFamily="18" charset="0"/>
              </a:defRPr>
            </a:lvl8pPr>
            <a:lvl9pPr marL="3886200" indent="-228600" algn="ctr" eaLnBrk="0" fontAlgn="base" hangingPunct="0">
              <a:spcBef>
                <a:spcPct val="0"/>
              </a:spcBef>
              <a:spcAft>
                <a:spcPct val="0"/>
              </a:spcAft>
              <a:defRPr sz="2600">
                <a:solidFill>
                  <a:srgbClr val="002F5D"/>
                </a:solidFill>
                <a:latin typeface="Times New Roman" panose="02020603050405020304" pitchFamily="18" charset="0"/>
              </a:defRPr>
            </a:lvl9pPr>
          </a:lstStyle>
          <a:p>
            <a:pPr algn="ctr">
              <a:defRPr/>
            </a:pPr>
            <a:endParaRPr lang="en-US" altLang="en-US" sz="3733" smtClean="0"/>
          </a:p>
        </p:txBody>
      </p:sp>
      <p:pic>
        <p:nvPicPr>
          <p:cNvPr id="4114" name="Picture 22" descr="http://img1.findthebest.com/sites/default/files/10/media/images/University_of_California-San_Francisco_UCSF_22049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3" y="184150"/>
            <a:ext cx="4700587" cy="441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15" name="Group 1"/>
          <p:cNvGrpSpPr>
            <a:grpSpLocks/>
          </p:cNvGrpSpPr>
          <p:nvPr/>
        </p:nvGrpSpPr>
        <p:grpSpPr bwMode="auto">
          <a:xfrm>
            <a:off x="45845413" y="947738"/>
            <a:ext cx="5037137" cy="2767012"/>
            <a:chOff x="32004000" y="542132"/>
            <a:chExt cx="3508375" cy="1927897"/>
          </a:xfrm>
        </p:grpSpPr>
        <p:pic>
          <p:nvPicPr>
            <p:cNvPr id="4117" name="Picture 4" descr="http://willedbodyprogram.ucsf.edu/sites/willedbodyprogram.ucsf.edu/files/nitobe_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45126" y="542132"/>
              <a:ext cx="2914437" cy="136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8"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0" y="1793754"/>
              <a:ext cx="3508375" cy="6762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4116"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3116500" y="27965400"/>
            <a:ext cx="5827713" cy="318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859000" y="14926702"/>
            <a:ext cx="9220200" cy="11932023"/>
          </a:xfrm>
          <a:prstGeom prst="rect">
            <a:avLst/>
          </a:prstGeom>
          <a:ln w="38100">
            <a:solidFill>
              <a:schemeClr val="accent2"/>
            </a:solidFill>
          </a:ln>
          <a:effectLst>
            <a:softEdge rad="0"/>
          </a:effectLst>
        </p:spPr>
      </p:pic>
      <p:graphicFrame>
        <p:nvGraphicFramePr>
          <p:cNvPr id="3" name="Table 2"/>
          <p:cNvGraphicFramePr>
            <a:graphicFrameLocks noGrp="1"/>
          </p:cNvGraphicFramePr>
          <p:nvPr>
            <p:extLst>
              <p:ext uri="{D42A27DB-BD31-4B8C-83A1-F6EECF244321}">
                <p14:modId xmlns:p14="http://schemas.microsoft.com/office/powerpoint/2010/main" val="736923780"/>
              </p:ext>
            </p:extLst>
          </p:nvPr>
        </p:nvGraphicFramePr>
        <p:xfrm>
          <a:off x="26667051" y="21640800"/>
          <a:ext cx="10229397" cy="8382000"/>
        </p:xfrm>
        <a:graphic>
          <a:graphicData uri="http://schemas.openxmlformats.org/drawingml/2006/table">
            <a:tbl>
              <a:tblPr firstRow="1" firstCol="1" bandRow="1">
                <a:tableStyleId>{72833802-FEF1-4C79-8D5D-14CF1EAF98D9}</a:tableStyleId>
              </a:tblPr>
              <a:tblGrid>
                <a:gridCol w="2142303"/>
                <a:gridCol w="2396475"/>
                <a:gridCol w="1997063"/>
                <a:gridCol w="2033372"/>
                <a:gridCol w="149275"/>
                <a:gridCol w="149275"/>
                <a:gridCol w="726205"/>
                <a:gridCol w="635429"/>
              </a:tblGrid>
              <a:tr h="594644">
                <a:tc gridSpan="5">
                  <a:txBody>
                    <a:bodyPr/>
                    <a:lstStyle/>
                    <a:p>
                      <a:pPr marL="0" marR="0">
                        <a:spcBef>
                          <a:spcPts val="0"/>
                        </a:spcBef>
                        <a:spcAft>
                          <a:spcPts val="0"/>
                        </a:spcAft>
                      </a:pPr>
                      <a:r>
                        <a:rPr lang="en-US" sz="1300" dirty="0">
                          <a:effectLst/>
                        </a:rPr>
                        <a:t>Part I: General Health </a:t>
                      </a:r>
                      <a:endParaRPr lang="en-US" sz="1100" dirty="0">
                        <a:effectLst/>
                        <a:latin typeface="Calibri" charset="0"/>
                        <a:ea typeface="Calibri" charset="0"/>
                        <a:cs typeface="Times New Roman"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spcBef>
                          <a:spcPts val="0"/>
                        </a:spcBef>
                        <a:spcAft>
                          <a:spcPts val="0"/>
                        </a:spcAft>
                      </a:pPr>
                      <a:r>
                        <a:rPr lang="en-US" sz="1200">
                          <a:effectLst/>
                        </a:rPr>
                        <a:t>PERCENT YES </a:t>
                      </a:r>
                      <a:r>
                        <a:rPr lang="en-US" sz="1800">
                          <a:effectLst/>
                        </a:rPr>
                        <a:t> </a:t>
                      </a:r>
                      <a:endParaRPr lang="en-US" sz="1100">
                        <a:effectLst/>
                        <a:latin typeface="Calibri" charset="0"/>
                        <a:ea typeface="Calibri" charset="0"/>
                        <a:cs typeface="Times New Roman" charset="0"/>
                      </a:endParaRPr>
                    </a:p>
                  </a:txBody>
                  <a:tcPr marL="68580" marR="68580" marT="0" marB="0" anchor="b"/>
                </a:tc>
                <a:tc hMerge="1">
                  <a:txBody>
                    <a:bodyPr/>
                    <a:lstStyle/>
                    <a:p>
                      <a:endParaRPr lang="en-US"/>
                    </a:p>
                  </a:txBody>
                  <a:tcPr/>
                </a:tc>
                <a:tc hMerge="1">
                  <a:txBody>
                    <a:bodyPr/>
                    <a:lstStyle/>
                    <a:p>
                      <a:endParaRPr lang="en-US"/>
                    </a:p>
                  </a:txBody>
                  <a:tcPr/>
                </a:tc>
              </a:tr>
              <a:tr h="499666">
                <a:tc gridSpan="6">
                  <a:txBody>
                    <a:bodyPr/>
                    <a:lstStyle/>
                    <a:p>
                      <a:pPr marL="0" marR="0">
                        <a:spcBef>
                          <a:spcPts val="0"/>
                        </a:spcBef>
                        <a:spcAft>
                          <a:spcPts val="0"/>
                        </a:spcAft>
                      </a:pPr>
                      <a:r>
                        <a:rPr lang="en-US" sz="1300">
                          <a:effectLst/>
                        </a:rPr>
                        <a:t>1) Do you have a primary care physician/family doctor/clinic you visit?</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57%</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515358">
                <a:tc gridSpan="6">
                  <a:txBody>
                    <a:bodyPr/>
                    <a:lstStyle/>
                    <a:p>
                      <a:pPr marL="0" marR="0">
                        <a:spcBef>
                          <a:spcPts val="0"/>
                        </a:spcBef>
                        <a:spcAft>
                          <a:spcPts val="0"/>
                        </a:spcAft>
                      </a:pPr>
                      <a:r>
                        <a:rPr lang="en-US" sz="1300">
                          <a:effectLst/>
                        </a:rPr>
                        <a:t>2) Do you and your spouse share the same primary care physician/family doctor/clinic?</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14%</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556653">
                <a:tc gridSpan="8">
                  <a:txBody>
                    <a:bodyPr/>
                    <a:lstStyle/>
                    <a:p>
                      <a:pPr marL="0" marR="0">
                        <a:spcBef>
                          <a:spcPts val="0"/>
                        </a:spcBef>
                        <a:spcAft>
                          <a:spcPts val="0"/>
                        </a:spcAft>
                      </a:pPr>
                      <a:r>
                        <a:rPr lang="en-US" sz="1300">
                          <a:effectLst/>
                        </a:rPr>
                        <a:t>3) How often do you visit a primary care physician/family doctor/clinic?  ____</a:t>
                      </a:r>
                      <a:r>
                        <a:rPr lang="en-US" sz="1300" u="sng">
                          <a:effectLst/>
                        </a:rPr>
                        <a:t>2</a:t>
                      </a:r>
                      <a:r>
                        <a:rPr lang="en-US" sz="1300">
                          <a:effectLst/>
                        </a:rPr>
                        <a:t>_____ times per year</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3393">
                <a:tc gridSpan="8">
                  <a:txBody>
                    <a:bodyPr/>
                    <a:lstStyle/>
                    <a:p>
                      <a:pPr marL="0" marR="0">
                        <a:spcBef>
                          <a:spcPts val="0"/>
                        </a:spcBef>
                        <a:spcAft>
                          <a:spcPts val="0"/>
                        </a:spcAft>
                      </a:pPr>
                      <a:r>
                        <a:rPr lang="en-US" sz="1300">
                          <a:effectLst/>
                        </a:rPr>
                        <a:t>Part II: Screening for IPV</a:t>
                      </a:r>
                      <a:endParaRPr lang="en-US" sz="1100">
                        <a:effectLst/>
                        <a:latin typeface="Calibri" charset="0"/>
                        <a:ea typeface="Calibri" charset="0"/>
                        <a:cs typeface="Times New Roman"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7724">
                <a:tc gridSpan="6">
                  <a:txBody>
                    <a:bodyPr/>
                    <a:lstStyle/>
                    <a:p>
                      <a:pPr marL="0" marR="0">
                        <a:spcBef>
                          <a:spcPts val="0"/>
                        </a:spcBef>
                        <a:spcAft>
                          <a:spcPts val="0"/>
                        </a:spcAft>
                      </a:pPr>
                      <a:r>
                        <a:rPr lang="en-US" sz="1300">
                          <a:effectLst/>
                        </a:rPr>
                        <a:t>1) Has a doctor ever asked if you feel safe in your relationship?</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29%</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515358">
                <a:tc gridSpan="6">
                  <a:txBody>
                    <a:bodyPr/>
                    <a:lstStyle/>
                    <a:p>
                      <a:pPr marL="0" marR="0">
                        <a:spcBef>
                          <a:spcPts val="0"/>
                        </a:spcBef>
                        <a:spcAft>
                          <a:spcPts val="0"/>
                        </a:spcAft>
                      </a:pPr>
                      <a:r>
                        <a:rPr lang="en-US" sz="1300" dirty="0">
                          <a:effectLst/>
                        </a:rPr>
                        <a:t>2) Has a doctor ever asked if you have been abused (physically/sexually/emotionally)?</a:t>
                      </a:r>
                      <a:endParaRPr lang="en-US" sz="1100" dirty="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29%</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452590">
                <a:tc gridSpan="6">
                  <a:txBody>
                    <a:bodyPr/>
                    <a:lstStyle/>
                    <a:p>
                      <a:pPr marL="0" marR="0">
                        <a:spcBef>
                          <a:spcPts val="0"/>
                        </a:spcBef>
                        <a:spcAft>
                          <a:spcPts val="0"/>
                        </a:spcAft>
                      </a:pPr>
                      <a:r>
                        <a:rPr lang="en-US" sz="1300">
                          <a:effectLst/>
                        </a:rPr>
                        <a:t>3) Does your doctor ever show concern for your safety a home?</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14%</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437724">
                <a:tc gridSpan="6">
                  <a:txBody>
                    <a:bodyPr/>
                    <a:lstStyle/>
                    <a:p>
                      <a:pPr marL="0" marR="0">
                        <a:spcBef>
                          <a:spcPts val="0"/>
                        </a:spcBef>
                        <a:spcAft>
                          <a:spcPts val="0"/>
                        </a:spcAft>
                      </a:pPr>
                      <a:r>
                        <a:rPr lang="en-US" sz="1300">
                          <a:effectLst/>
                        </a:rPr>
                        <a:t>4) Has your doctor asked about child abuse (physically/sexually/emotionally)?</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0%</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356786">
                <a:tc gridSpan="6">
                  <a:txBody>
                    <a:bodyPr/>
                    <a:lstStyle/>
                    <a:p>
                      <a:pPr marL="0" marR="0">
                        <a:spcBef>
                          <a:spcPts val="0"/>
                        </a:spcBef>
                        <a:spcAft>
                          <a:spcPts val="0"/>
                        </a:spcAft>
                      </a:pPr>
                      <a:r>
                        <a:rPr lang="en-US" sz="1300" dirty="0">
                          <a:effectLst/>
                        </a:rPr>
                        <a:t>Part III:  Patient Comfort Level with Screening for IPV</a:t>
                      </a:r>
                      <a:endParaRPr lang="en-US" sz="1100" dirty="0">
                        <a:effectLst/>
                        <a:latin typeface="Calibri" charset="0"/>
                        <a:ea typeface="Calibri" charset="0"/>
                        <a:cs typeface="Times New Roman"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tc>
              </a:tr>
              <a:tr h="515358">
                <a:tc gridSpan="6">
                  <a:txBody>
                    <a:bodyPr/>
                    <a:lstStyle/>
                    <a:p>
                      <a:pPr marL="0" marR="0">
                        <a:spcBef>
                          <a:spcPts val="0"/>
                        </a:spcBef>
                        <a:spcAft>
                          <a:spcPts val="0"/>
                        </a:spcAft>
                      </a:pPr>
                      <a:r>
                        <a:rPr lang="en-US" sz="1300">
                          <a:effectLst/>
                        </a:rPr>
                        <a:t>1) Do you think it is appropriate for doctors to ask about IPV in your home?</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100%</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720180">
                <a:tc gridSpan="6">
                  <a:txBody>
                    <a:bodyPr/>
                    <a:lstStyle/>
                    <a:p>
                      <a:pPr marL="0" marR="0">
                        <a:spcBef>
                          <a:spcPts val="0"/>
                        </a:spcBef>
                        <a:spcAft>
                          <a:spcPts val="0"/>
                        </a:spcAft>
                      </a:pPr>
                      <a:r>
                        <a:rPr lang="en-US" sz="1300">
                          <a:effectLst/>
                        </a:rPr>
                        <a:t>2) Would you tell a doctor you were being physically/sexually/emotionally abused if they asked?</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57%</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515358">
                <a:tc gridSpan="6">
                  <a:txBody>
                    <a:bodyPr/>
                    <a:lstStyle/>
                    <a:p>
                      <a:pPr marL="0" marR="0">
                        <a:spcBef>
                          <a:spcPts val="0"/>
                        </a:spcBef>
                        <a:spcAft>
                          <a:spcPts val="0"/>
                        </a:spcAft>
                      </a:pPr>
                      <a:r>
                        <a:rPr lang="en-US" sz="1300" dirty="0">
                          <a:effectLst/>
                        </a:rPr>
                        <a:t>3) Would you tell your doctor if your child was being abused by your spouse?</a:t>
                      </a:r>
                      <a:endParaRPr lang="en-US" sz="1100" dirty="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100%</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683014">
                <a:tc gridSpan="6">
                  <a:txBody>
                    <a:bodyPr/>
                    <a:lstStyle/>
                    <a:p>
                      <a:pPr marL="0" marR="0">
                        <a:spcBef>
                          <a:spcPts val="0"/>
                        </a:spcBef>
                        <a:spcAft>
                          <a:spcPts val="0"/>
                        </a:spcAft>
                      </a:pPr>
                      <a:r>
                        <a:rPr lang="en-US" sz="1300">
                          <a:effectLst/>
                        </a:rPr>
                        <a:t>4) Would you seek help from a doctor if you were being physically/sexually/emotionally abused?</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spcBef>
                          <a:spcPts val="0"/>
                        </a:spcBef>
                        <a:spcAft>
                          <a:spcPts val="0"/>
                        </a:spcAft>
                      </a:pPr>
                      <a:r>
                        <a:rPr lang="en-US" sz="1300">
                          <a:effectLst/>
                        </a:rPr>
                        <a:t>43%</a:t>
                      </a:r>
                      <a:endParaRPr lang="en-US" sz="1100">
                        <a:effectLst/>
                        <a:latin typeface="Calibri" charset="0"/>
                        <a:ea typeface="Calibri" charset="0"/>
                        <a:cs typeface="Times New Roman" charset="0"/>
                      </a:endParaRPr>
                    </a:p>
                  </a:txBody>
                  <a:tcPr marL="68580" marR="68580" marT="0" marB="0" anchor="ctr"/>
                </a:tc>
                <a:tc>
                  <a:txBody>
                    <a:bodyPr/>
                    <a:lstStyle/>
                    <a:p>
                      <a:pPr marL="0" marR="0">
                        <a:spcBef>
                          <a:spcPts val="0"/>
                        </a:spcBef>
                        <a:spcAft>
                          <a:spcPts val="0"/>
                        </a:spcAft>
                      </a:pPr>
                      <a:r>
                        <a:rPr lang="en-US" sz="1300">
                          <a:effectLst/>
                        </a:rPr>
                        <a:t> </a:t>
                      </a:r>
                      <a:endParaRPr lang="en-US" sz="1100">
                        <a:effectLst/>
                        <a:latin typeface="Calibri" charset="0"/>
                        <a:ea typeface="Calibri" charset="0"/>
                        <a:cs typeface="Times New Roman" charset="0"/>
                      </a:endParaRPr>
                    </a:p>
                  </a:txBody>
                  <a:tcPr marL="68580" marR="68580" marT="0" marB="0" anchor="ctr"/>
                </a:tc>
              </a:tr>
              <a:tr h="534354">
                <a:tc gridSpan="8">
                  <a:txBody>
                    <a:bodyPr/>
                    <a:lstStyle/>
                    <a:p>
                      <a:pPr marL="0" marR="0">
                        <a:spcBef>
                          <a:spcPts val="0"/>
                        </a:spcBef>
                        <a:spcAft>
                          <a:spcPts val="0"/>
                        </a:spcAft>
                      </a:pPr>
                      <a:r>
                        <a:rPr lang="en-US" sz="1300">
                          <a:effectLst/>
                        </a:rPr>
                        <a:t>5) How comfortable are you discussing your relationship safety with a doctor? (Circle one)</a:t>
                      </a:r>
                      <a:endParaRPr lang="en-US" sz="1100">
                        <a:effectLst/>
                        <a:latin typeface="Calibri" charset="0"/>
                        <a:ea typeface="Calibri" charset="0"/>
                        <a:cs typeface="Times New Roman"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83840">
                <a:tc>
                  <a:txBody>
                    <a:bodyPr/>
                    <a:lstStyle/>
                    <a:p>
                      <a:pPr marL="0" marR="0" indent="0" algn="ctr">
                        <a:lnSpc>
                          <a:spcPct val="130000"/>
                        </a:lnSpc>
                        <a:spcBef>
                          <a:spcPts val="0"/>
                        </a:spcBef>
                        <a:spcAft>
                          <a:spcPts val="1000"/>
                        </a:spcAft>
                      </a:pPr>
                      <a:r>
                        <a:rPr lang="en-US" sz="1300" b="0" dirty="0">
                          <a:effectLst/>
                        </a:rPr>
                        <a:t>Not comfortable</a:t>
                      </a:r>
                      <a:endParaRPr lang="en-US" sz="1000" b="0" dirty="0">
                        <a:effectLst/>
                        <a:latin typeface="Century Gothic" charset="0"/>
                        <a:ea typeface="Century Gothic" charset="0"/>
                        <a:cs typeface="Times New Roman" charset="0"/>
                      </a:endParaRPr>
                    </a:p>
                  </a:txBody>
                  <a:tcPr marL="68580" marR="68580" marT="0" marB="0"/>
                </a:tc>
                <a:tc>
                  <a:txBody>
                    <a:bodyPr/>
                    <a:lstStyle/>
                    <a:p>
                      <a:pPr marL="0" marR="0" indent="0" algn="ctr">
                        <a:lnSpc>
                          <a:spcPct val="130000"/>
                        </a:lnSpc>
                        <a:spcBef>
                          <a:spcPts val="0"/>
                        </a:spcBef>
                        <a:spcAft>
                          <a:spcPts val="1000"/>
                        </a:spcAft>
                      </a:pPr>
                      <a:r>
                        <a:rPr lang="en-US" sz="1300">
                          <a:effectLst/>
                        </a:rPr>
                        <a:t>Somewhat comfortable</a:t>
                      </a:r>
                      <a:endParaRPr lang="en-US" sz="1000">
                        <a:effectLst/>
                        <a:latin typeface="Century Gothic" charset="0"/>
                        <a:ea typeface="Century Gothic" charset="0"/>
                        <a:cs typeface="Times New Roman" charset="0"/>
                      </a:endParaRPr>
                    </a:p>
                  </a:txBody>
                  <a:tcPr marL="68580" marR="68580" marT="0" marB="0"/>
                </a:tc>
                <a:tc>
                  <a:txBody>
                    <a:bodyPr/>
                    <a:lstStyle/>
                    <a:p>
                      <a:pPr marL="0" marR="0" indent="0" algn="ctr">
                        <a:lnSpc>
                          <a:spcPct val="130000"/>
                        </a:lnSpc>
                        <a:spcBef>
                          <a:spcPts val="0"/>
                        </a:spcBef>
                        <a:spcAft>
                          <a:spcPts val="1000"/>
                        </a:spcAft>
                      </a:pPr>
                      <a:r>
                        <a:rPr lang="en-US" sz="1600" b="1" dirty="0">
                          <a:effectLst/>
                        </a:rPr>
                        <a:t>Neutral</a:t>
                      </a:r>
                      <a:endParaRPr lang="en-US" sz="1600" b="1" dirty="0">
                        <a:effectLst/>
                        <a:latin typeface="Century Gothic" charset="0"/>
                        <a:ea typeface="Century Gothic" charset="0"/>
                        <a:cs typeface="Times New Roman" charset="0"/>
                      </a:endParaRPr>
                    </a:p>
                  </a:txBody>
                  <a:tcPr marL="68580" marR="68580" marT="0" marB="0"/>
                </a:tc>
                <a:tc>
                  <a:txBody>
                    <a:bodyPr/>
                    <a:lstStyle/>
                    <a:p>
                      <a:pPr marL="0" marR="0" indent="0" algn="ctr">
                        <a:lnSpc>
                          <a:spcPct val="130000"/>
                        </a:lnSpc>
                        <a:spcBef>
                          <a:spcPts val="0"/>
                        </a:spcBef>
                        <a:spcAft>
                          <a:spcPts val="1000"/>
                        </a:spcAft>
                      </a:pPr>
                      <a:r>
                        <a:rPr lang="en-US" sz="1300" dirty="0">
                          <a:effectLst/>
                        </a:rPr>
                        <a:t>Comfortable</a:t>
                      </a:r>
                      <a:endParaRPr lang="en-US" sz="1000" dirty="0">
                        <a:effectLst/>
                        <a:latin typeface="Century Gothic" charset="0"/>
                        <a:ea typeface="Century Gothic" charset="0"/>
                        <a:cs typeface="Times New Roman" charset="0"/>
                      </a:endParaRPr>
                    </a:p>
                  </a:txBody>
                  <a:tcPr marL="68580" marR="68580" marT="0" marB="0"/>
                </a:tc>
                <a:tc gridSpan="4">
                  <a:txBody>
                    <a:bodyPr/>
                    <a:lstStyle/>
                    <a:p>
                      <a:pPr marL="0" marR="0" algn="ctr">
                        <a:spcBef>
                          <a:spcPts val="0"/>
                        </a:spcBef>
                        <a:spcAft>
                          <a:spcPts val="0"/>
                        </a:spcAft>
                      </a:pPr>
                      <a:r>
                        <a:rPr lang="en-US" sz="1300" dirty="0">
                          <a:effectLst/>
                        </a:rPr>
                        <a:t>Very comfortable</a:t>
                      </a:r>
                      <a:endParaRPr lang="en-US" sz="1100" dirty="0">
                        <a:effectLst/>
                        <a:latin typeface="Calibri" charset="0"/>
                        <a:ea typeface="Calibri" charset="0"/>
                        <a:cs typeface="Times New Roman"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tx1"/>
        </a:solidFill>
        <a:ln w="9525" cap="flat" cmpd="sng" algn="ctr">
          <a:solidFill>
            <a:schemeClr val="tx1"/>
          </a:solidFill>
          <a:prstDash val="solid"/>
          <a:round/>
          <a:headEnd type="none" w="med" len="med"/>
          <a:tailEnd type="none" w="med" len="med"/>
        </a:ln>
        <a:effectLst/>
      </a:spPr>
      <a:bodyPr vert="horz" wrap="none" lIns="99898" tIns="49949" rIns="99898" bIns="49949" numCol="1" anchor="ctr" anchorCtr="0" compatLnSpc="1">
        <a:prstTxWarp prst="textNoShape">
          <a:avLst/>
        </a:prstTxWarp>
      </a:bodyPr>
      <a:lstStyle>
        <a:defPPr marL="0" marR="0" indent="0" algn="ctr" defTabSz="998538" rtl="0" eaLnBrk="0" fontAlgn="base" latinLnBrk="0" hangingPunct="0">
          <a:lnSpc>
            <a:spcPct val="100000"/>
          </a:lnSpc>
          <a:spcBef>
            <a:spcPct val="0"/>
          </a:spcBef>
          <a:spcAft>
            <a:spcPct val="0"/>
          </a:spcAft>
          <a:buClrTx/>
          <a:buSzTx/>
          <a:buFontTx/>
          <a:buNone/>
          <a:tabLst/>
          <a:defRPr kumimoji="0" lang="en-US" sz="2600" b="0" i="0" u="none" strike="noStrike" cap="none" normalizeH="0" baseline="0" smtClean="0">
            <a:ln>
              <a:noFill/>
            </a:ln>
            <a:solidFill>
              <a:srgbClr val="002F5D"/>
            </a:solidFill>
            <a:effectLst/>
            <a:latin typeface="Times New Roman" pitchFamily="18" charset="0"/>
          </a:defRPr>
        </a:defPPr>
      </a:lstStyle>
    </a:spDef>
    <a:lnDef>
      <a:spPr bwMode="auto">
        <a:xfrm>
          <a:off x="0" y="0"/>
          <a:ext cx="1" cy="1"/>
        </a:xfrm>
        <a:custGeom>
          <a:avLst/>
          <a:gdLst/>
          <a:ahLst/>
          <a:cxnLst/>
          <a:rect l="0" t="0" r="0" b="0"/>
          <a:pathLst/>
        </a:custGeom>
        <a:solidFill>
          <a:schemeClr val="tx1"/>
        </a:solidFill>
        <a:ln w="9525" cap="flat" cmpd="sng" algn="ctr">
          <a:solidFill>
            <a:schemeClr val="tx1"/>
          </a:solidFill>
          <a:prstDash val="solid"/>
          <a:round/>
          <a:headEnd type="none" w="med" len="med"/>
          <a:tailEnd type="none" w="med" len="med"/>
        </a:ln>
        <a:effectLst/>
      </a:spPr>
      <a:bodyPr vert="horz" wrap="none" lIns="99898" tIns="49949" rIns="99898" bIns="49949" numCol="1" anchor="ctr" anchorCtr="0" compatLnSpc="1">
        <a:prstTxWarp prst="textNoShape">
          <a:avLst/>
        </a:prstTxWarp>
      </a:bodyPr>
      <a:lstStyle>
        <a:defPPr marL="0" marR="0" indent="0" algn="ctr" defTabSz="998538" rtl="0" eaLnBrk="0" fontAlgn="base" latinLnBrk="0" hangingPunct="0">
          <a:lnSpc>
            <a:spcPct val="100000"/>
          </a:lnSpc>
          <a:spcBef>
            <a:spcPct val="0"/>
          </a:spcBef>
          <a:spcAft>
            <a:spcPct val="0"/>
          </a:spcAft>
          <a:buClrTx/>
          <a:buSzTx/>
          <a:buFontTx/>
          <a:buNone/>
          <a:tabLst/>
          <a:defRPr kumimoji="0" lang="en-US" sz="2600" b="0" i="0" u="none" strike="noStrike" cap="none" normalizeH="0" baseline="0" smtClean="0">
            <a:ln>
              <a:noFill/>
            </a:ln>
            <a:solidFill>
              <a:srgbClr val="002F5D"/>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4873</TotalTime>
  <Words>320</Words>
  <Application>Microsoft Macintosh PowerPoint</Application>
  <PresentationFormat>Custom</PresentationFormat>
  <Paragraphs>76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Century Gothic</vt:lpstr>
      <vt:lpstr>Helvetica</vt:lpstr>
      <vt:lpstr>Times New Roman</vt:lpstr>
      <vt:lpstr>Wingdings</vt:lpstr>
      <vt:lpstr>Blank Presentation</vt:lpstr>
      <vt:lpstr>PowerPoint Presentation</vt:lpstr>
    </vt:vector>
  </TitlesOfParts>
  <Company>UNSW</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Joseph Trujillo</cp:lastModifiedBy>
  <cp:revision>444</cp:revision>
  <cp:lastPrinted>1999-09-02T03:17:39Z</cp:lastPrinted>
  <dcterms:created xsi:type="dcterms:W3CDTF">1997-10-24T05:44:18Z</dcterms:created>
  <dcterms:modified xsi:type="dcterms:W3CDTF">2017-02-21T18:32:24Z</dcterms:modified>
</cp:coreProperties>
</file>